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15"/>
  </p:notesMasterIdLst>
  <p:sldIdLst>
    <p:sldId id="297" r:id="rId2"/>
    <p:sldId id="298" r:id="rId3"/>
    <p:sldId id="299" r:id="rId4"/>
    <p:sldId id="300" r:id="rId5"/>
    <p:sldId id="302" r:id="rId6"/>
    <p:sldId id="306" r:id="rId7"/>
    <p:sldId id="305" r:id="rId8"/>
    <p:sldId id="312" r:id="rId9"/>
    <p:sldId id="314" r:id="rId10"/>
    <p:sldId id="315" r:id="rId11"/>
    <p:sldId id="316" r:id="rId12"/>
    <p:sldId id="313" r:id="rId13"/>
    <p:sldId id="309" r:id="rId14"/>
  </p:sldIdLst>
  <p:sldSz cx="9144000" cy="5143500" type="screen16x9"/>
  <p:notesSz cx="6858000" cy="9144000"/>
  <p:embeddedFontLst>
    <p:embeddedFont>
      <p:font typeface="Advent Pro Light" panose="020B0604020202020204" charset="0"/>
      <p:regular r:id="rId16"/>
      <p:bold r:id="rId17"/>
    </p:embeddedFont>
    <p:embeddedFont>
      <p:font typeface="Anton" pitchFamily="2" charset="0"/>
      <p:regular r:id="rId18"/>
    </p:embeddedFont>
    <p:embeddedFont>
      <p:font typeface="Fira Sans Condensed Light" panose="020B0403050000020004" pitchFamily="34" charset="0"/>
      <p:regular r:id="rId19"/>
      <p:bold r:id="rId20"/>
      <p:italic r:id="rId21"/>
      <p:boldItalic r:id="rId22"/>
    </p:embeddedFont>
    <p:embeddedFont>
      <p:font typeface="Rajdhani" panose="020B0604020202020204" charset="0"/>
      <p:regular r:id="rId23"/>
      <p:bold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19D890-EA18-4681-8A77-A7BBAE06E670}">
  <a:tblStyle styleId="{7119D890-EA18-4681-8A77-A7BBAE06E67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7" y="72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706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1396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859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18778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8818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0342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9345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9671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5397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65abef0139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65abef0139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4330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8140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5768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08027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4" r:id="rId3"/>
    <p:sldLayoutId id="2147483655" r:id="rId4"/>
    <p:sldLayoutId id="2147483657" r:id="rId5"/>
    <p:sldLayoutId id="2147483659" r:id="rId6"/>
    <p:sldLayoutId id="2147483666" r:id="rId7"/>
    <p:sldLayoutId id="214748366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7" name="Picture 4">
            <a:extLst>
              <a:ext uri="{FF2B5EF4-FFF2-40B4-BE49-F238E27FC236}">
                <a16:creationId xmlns:a16="http://schemas.microsoft.com/office/drawing/2014/main" id="{16C7B681-8006-4E64-921C-A7549C275BC9}"/>
              </a:ext>
            </a:extLst>
          </p:cNvPr>
          <p:cNvPicPr/>
          <p:nvPr/>
        </p:nvPicPr>
        <p:blipFill>
          <a:blip r:embed="rId3"/>
          <a:stretch/>
        </p:blipFill>
        <p:spPr>
          <a:xfrm>
            <a:off x="228600" y="109800"/>
            <a:ext cx="972360" cy="972360"/>
          </a:xfrm>
          <a:prstGeom prst="rect">
            <a:avLst/>
          </a:prstGeom>
          <a:ln w="0">
            <a:noFill/>
          </a:ln>
        </p:spPr>
      </p:pic>
      <p:sp>
        <p:nvSpPr>
          <p:cNvPr id="8" name="CustomShape 2">
            <a:extLst>
              <a:ext uri="{FF2B5EF4-FFF2-40B4-BE49-F238E27FC236}">
                <a16:creationId xmlns:a16="http://schemas.microsoft.com/office/drawing/2014/main" id="{13E1890C-AE95-4663-9A1D-8A82FC36FD6D}"/>
              </a:ext>
            </a:extLst>
          </p:cNvPr>
          <p:cNvSpPr/>
          <p:nvPr/>
        </p:nvSpPr>
        <p:spPr>
          <a:xfrm>
            <a:off x="1200960" y="-195072"/>
            <a:ext cx="7085880" cy="1828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br>
              <a:rPr dirty="0"/>
            </a:br>
            <a:br>
              <a:rPr dirty="0"/>
            </a:br>
            <a:r>
              <a:rPr lang="en-IN" sz="2600" b="1" strike="noStrike" spc="-1" dirty="0">
                <a:solidFill>
                  <a:srgbClr val="FF0000"/>
                </a:solidFill>
                <a:latin typeface="Times New Roman"/>
              </a:rPr>
              <a:t>SAPTHAGIRI COLLEGE OF ENGINEERING</a:t>
            </a:r>
            <a:br>
              <a:rPr dirty="0"/>
            </a:br>
            <a:r>
              <a:rPr lang="en-IN" sz="1200" b="1" i="1" strike="noStrike" spc="-1" dirty="0">
                <a:solidFill>
                  <a:schemeClr val="tx2"/>
                </a:solidFill>
                <a:latin typeface="Times New Roman"/>
              </a:rPr>
              <a:t>(Affiliated to Visvesvaraya Technological University, Belagavi &amp; Approved by AICTE, New </a:t>
            </a:r>
            <a:r>
              <a:rPr lang="en-IN" sz="1200" b="1" i="1" strike="noStrike" spc="-1" dirty="0" err="1">
                <a:solidFill>
                  <a:schemeClr val="tx2"/>
                </a:solidFill>
                <a:latin typeface="Times New Roman"/>
              </a:rPr>
              <a:t>Dehli</a:t>
            </a:r>
            <a:r>
              <a:rPr lang="en-IN" sz="1200" b="1" i="1" strike="noStrike" spc="-1" dirty="0">
                <a:solidFill>
                  <a:schemeClr val="tx2"/>
                </a:solidFill>
                <a:latin typeface="Times New Roman"/>
              </a:rPr>
              <a:t>)</a:t>
            </a:r>
            <a:br>
              <a:rPr dirty="0">
                <a:solidFill>
                  <a:schemeClr val="tx2"/>
                </a:solidFill>
              </a:rPr>
            </a:br>
            <a:r>
              <a:rPr lang="en-IN" sz="2400" b="0" strike="noStrike" spc="-1" dirty="0">
                <a:solidFill>
                  <a:srgbClr val="00B0F0"/>
                </a:solidFill>
                <a:latin typeface="Times New Roman"/>
              </a:rPr>
              <a:t>Department of </a:t>
            </a:r>
            <a:r>
              <a:rPr lang="en-IN" sz="2400" spc="-1" dirty="0">
                <a:solidFill>
                  <a:srgbClr val="00B0F0"/>
                </a:solidFill>
                <a:latin typeface="Times New Roman"/>
              </a:rPr>
              <a:t>Computer</a:t>
            </a:r>
            <a:r>
              <a:rPr lang="en-IN" sz="2400" b="0" strike="noStrike" spc="-1" dirty="0">
                <a:solidFill>
                  <a:srgbClr val="00B0F0"/>
                </a:solidFill>
                <a:latin typeface="Times New Roman"/>
              </a:rPr>
              <a:t> Science &amp; Engineering</a:t>
            </a:r>
            <a:br>
              <a:rPr dirty="0"/>
            </a:br>
            <a:br>
              <a:rPr dirty="0"/>
            </a:br>
            <a:endParaRPr lang="en-IN" sz="2400" b="0" strike="noStrike" spc="-1" dirty="0">
              <a:latin typeface="Arial"/>
            </a:endParaRPr>
          </a:p>
        </p:txBody>
      </p:sp>
      <p:pic>
        <p:nvPicPr>
          <p:cNvPr id="9" name="Picture 5">
            <a:extLst>
              <a:ext uri="{FF2B5EF4-FFF2-40B4-BE49-F238E27FC236}">
                <a16:creationId xmlns:a16="http://schemas.microsoft.com/office/drawing/2014/main" id="{A7D5A36A-C49D-4956-B237-DCE55CE1065A}"/>
              </a:ext>
            </a:extLst>
          </p:cNvPr>
          <p:cNvPicPr/>
          <p:nvPr/>
        </p:nvPicPr>
        <p:blipFill>
          <a:blip r:embed="rId4"/>
          <a:stretch/>
        </p:blipFill>
        <p:spPr>
          <a:xfrm>
            <a:off x="8245800" y="109800"/>
            <a:ext cx="898200" cy="926280"/>
          </a:xfrm>
          <a:prstGeom prst="rect">
            <a:avLst/>
          </a:prstGeom>
          <a:ln w="0">
            <a:noFill/>
          </a:ln>
        </p:spPr>
      </p:pic>
      <p:cxnSp>
        <p:nvCxnSpPr>
          <p:cNvPr id="5" name="Straight Connector 4">
            <a:extLst>
              <a:ext uri="{FF2B5EF4-FFF2-40B4-BE49-F238E27FC236}">
                <a16:creationId xmlns:a16="http://schemas.microsoft.com/office/drawing/2014/main" id="{BD677836-7ED0-4972-82D8-BCDE22AE05E6}"/>
              </a:ext>
            </a:extLst>
          </p:cNvPr>
          <p:cNvCxnSpPr>
            <a:cxnSpLocks/>
          </p:cNvCxnSpPr>
          <p:nvPr/>
        </p:nvCxnSpPr>
        <p:spPr>
          <a:xfrm>
            <a:off x="96982" y="1302327"/>
            <a:ext cx="895003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2222AD8-C6C0-463E-A925-04B027F86E05}"/>
              </a:ext>
            </a:extLst>
          </p:cNvPr>
          <p:cNvSpPr txBox="1"/>
          <p:nvPr/>
        </p:nvSpPr>
        <p:spPr>
          <a:xfrm>
            <a:off x="96982" y="1510145"/>
            <a:ext cx="8950036" cy="3170099"/>
          </a:xfrm>
          <a:prstGeom prst="rect">
            <a:avLst/>
          </a:prstGeom>
          <a:noFill/>
          <a:effectLst>
            <a:glow rad="1066800">
              <a:schemeClr val="accent2">
                <a:satMod val="175000"/>
                <a:alpha val="40000"/>
              </a:schemeClr>
            </a:glow>
          </a:effectLst>
        </p:spPr>
        <p:txBody>
          <a:bodyPr wrap="square" rtlCol="0">
            <a:spAutoFit/>
          </a:bodyPr>
          <a:lstStyle/>
          <a:p>
            <a:r>
              <a:rPr lang="en-IN" dirty="0">
                <a:solidFill>
                  <a:schemeClr val="tx2"/>
                </a:solidFill>
              </a:rPr>
              <a:t>Presentation on :-					Presented By:-</a:t>
            </a:r>
          </a:p>
          <a:p>
            <a:r>
              <a:rPr lang="en-IN" dirty="0">
                <a:solidFill>
                  <a:schemeClr val="tx2"/>
                </a:solidFill>
              </a:rPr>
              <a:t> 							</a:t>
            </a:r>
          </a:p>
          <a:p>
            <a:r>
              <a:rPr lang="en-IN" sz="1800" dirty="0">
                <a:solidFill>
                  <a:schemeClr val="tx2"/>
                </a:solidFill>
                <a:effectLst>
                  <a:glow rad="228600">
                    <a:schemeClr val="accent3">
                      <a:satMod val="175000"/>
                    </a:schemeClr>
                  </a:glow>
                  <a:outerShdw blurRad="38100" dist="38100" dir="2700000" algn="tl">
                    <a:srgbClr val="000000">
                      <a:alpha val="43137"/>
                    </a:srgbClr>
                  </a:outerShdw>
                </a:effectLst>
              </a:rPr>
              <a:t>Fake Job Prediction</a:t>
            </a:r>
            <a:r>
              <a:rPr lang="en-IN" sz="1600" dirty="0">
                <a:solidFill>
                  <a:schemeClr val="tx2"/>
                </a:solidFill>
                <a:effectLst>
                  <a:glow rad="228600">
                    <a:schemeClr val="accent3">
                      <a:satMod val="175000"/>
                    </a:schemeClr>
                  </a:glow>
                  <a:outerShdw blurRad="38100" dist="38100" dir="2700000" algn="tl">
                    <a:srgbClr val="000000">
                      <a:alpha val="43137"/>
                    </a:srgbClr>
                  </a:outerShdw>
                </a:effectLst>
              </a:rPr>
              <a:t>				</a:t>
            </a:r>
            <a:r>
              <a:rPr lang="en-IN" dirty="0">
                <a:solidFill>
                  <a:schemeClr val="tx2"/>
                </a:solidFill>
              </a:rPr>
              <a:t>Swapnil		1SG18CS119</a:t>
            </a:r>
            <a:endParaRPr lang="en-IN" sz="1600" dirty="0">
              <a:solidFill>
                <a:schemeClr val="tx2"/>
              </a:solidFill>
              <a:effectLst>
                <a:glow rad="228600">
                  <a:schemeClr val="accent3">
                    <a:satMod val="175000"/>
                  </a:schemeClr>
                </a:glow>
                <a:outerShdw blurRad="38100" dist="38100" dir="2700000" algn="tl">
                  <a:srgbClr val="000000">
                    <a:alpha val="43137"/>
                  </a:srgbClr>
                </a:outerShdw>
              </a:effectLst>
            </a:endParaRPr>
          </a:p>
          <a:p>
            <a:r>
              <a:rPr lang="en-IN" sz="1800" dirty="0">
                <a:solidFill>
                  <a:schemeClr val="tx2"/>
                </a:solidFill>
                <a:effectLst>
                  <a:glow rad="228600">
                    <a:schemeClr val="accent3">
                      <a:satMod val="175000"/>
                    </a:schemeClr>
                  </a:glow>
                  <a:outerShdw blurRad="38100" dist="38100" dir="2700000" algn="tl">
                    <a:srgbClr val="000000">
                      <a:alpha val="43137"/>
                    </a:srgbClr>
                  </a:outerShdw>
                </a:effectLst>
              </a:rPr>
              <a:t>Using Machine Learning</a:t>
            </a:r>
            <a:r>
              <a:rPr lang="en-IN" sz="1600" dirty="0">
                <a:solidFill>
                  <a:schemeClr val="tx2"/>
                </a:solidFill>
                <a:effectLst>
                  <a:glow rad="228600">
                    <a:schemeClr val="accent3">
                      <a:satMod val="175000"/>
                    </a:schemeClr>
                  </a:glow>
                  <a:outerShdw blurRad="38100" dist="38100" dir="2700000" algn="tl">
                    <a:srgbClr val="000000">
                      <a:alpha val="43137"/>
                    </a:srgbClr>
                  </a:outerShdw>
                </a:effectLst>
              </a:rPr>
              <a:t>				</a:t>
            </a:r>
            <a:r>
              <a:rPr lang="en-IN" dirty="0">
                <a:solidFill>
                  <a:schemeClr val="tx2"/>
                </a:solidFill>
              </a:rPr>
              <a:t>Pranav </a:t>
            </a:r>
            <a:r>
              <a:rPr lang="en-IN" dirty="0" err="1">
                <a:solidFill>
                  <a:schemeClr val="tx2"/>
                </a:solidFill>
              </a:rPr>
              <a:t>Parth</a:t>
            </a:r>
            <a:r>
              <a:rPr lang="en-IN" dirty="0">
                <a:solidFill>
                  <a:schemeClr val="tx2"/>
                </a:solidFill>
              </a:rPr>
              <a:t>	1SG18CS072</a:t>
            </a:r>
            <a:endParaRPr lang="en-IN" sz="1600" dirty="0">
              <a:solidFill>
                <a:schemeClr val="tx2"/>
              </a:solidFill>
            </a:endParaRPr>
          </a:p>
          <a:p>
            <a:r>
              <a:rPr lang="en-IN" sz="1600" dirty="0">
                <a:solidFill>
                  <a:schemeClr val="tx2"/>
                </a:solidFill>
                <a:effectLst>
                  <a:glow rad="228600">
                    <a:schemeClr val="accent3">
                      <a:satMod val="175000"/>
                    </a:schemeClr>
                  </a:glow>
                  <a:outerShdw blurRad="38100" dist="38100" dir="2700000" algn="tl">
                    <a:srgbClr val="000000">
                      <a:alpha val="43137"/>
                    </a:srgbClr>
                  </a:outerShdw>
                </a:effectLst>
              </a:rPr>
              <a:t>						</a:t>
            </a:r>
            <a:r>
              <a:rPr lang="en-IN" dirty="0" err="1">
                <a:solidFill>
                  <a:schemeClr val="tx2"/>
                </a:solidFill>
              </a:rPr>
              <a:t>Rishu</a:t>
            </a:r>
            <a:r>
              <a:rPr lang="en-IN" dirty="0">
                <a:solidFill>
                  <a:schemeClr val="tx2"/>
                </a:solidFill>
              </a:rPr>
              <a:t> Raj		1SG18CS085</a:t>
            </a:r>
            <a:endParaRPr lang="en-IN" sz="1600" dirty="0">
              <a:solidFill>
                <a:schemeClr val="tx2"/>
              </a:solidFill>
            </a:endParaRPr>
          </a:p>
          <a:p>
            <a:r>
              <a:rPr lang="en-IN" sz="1600" dirty="0">
                <a:solidFill>
                  <a:schemeClr val="tx2"/>
                </a:solidFill>
                <a:effectLst>
                  <a:glow rad="228600">
                    <a:schemeClr val="accent3">
                      <a:satMod val="175000"/>
                    </a:schemeClr>
                  </a:glow>
                  <a:outerShdw blurRad="38100" dist="38100" dir="2700000" algn="tl">
                    <a:srgbClr val="000000">
                      <a:alpha val="43137"/>
                    </a:srgbClr>
                  </a:outerShdw>
                </a:effectLst>
              </a:rPr>
              <a:t>						</a:t>
            </a:r>
            <a:r>
              <a:rPr lang="en-IN" dirty="0" err="1">
                <a:solidFill>
                  <a:schemeClr val="tx2"/>
                </a:solidFill>
              </a:rPr>
              <a:t>Ritik</a:t>
            </a:r>
            <a:r>
              <a:rPr lang="en-IN" dirty="0">
                <a:solidFill>
                  <a:schemeClr val="tx2"/>
                </a:solidFill>
              </a:rPr>
              <a:t> Saini		1SG18CS086</a:t>
            </a:r>
          </a:p>
          <a:p>
            <a:endParaRPr lang="en-IN" sz="1600" dirty="0">
              <a:solidFill>
                <a:schemeClr val="tx2"/>
              </a:solidFill>
              <a:effectLst>
                <a:glow rad="228600">
                  <a:schemeClr val="accent3">
                    <a:satMod val="175000"/>
                  </a:schemeClr>
                </a:glow>
                <a:outerShdw blurRad="38100" dist="38100" dir="2700000" algn="tl">
                  <a:srgbClr val="000000">
                    <a:alpha val="43137"/>
                  </a:srgbClr>
                </a:outerShdw>
              </a:effectLst>
            </a:endParaRPr>
          </a:p>
          <a:p>
            <a:endParaRPr lang="en-IN" sz="1600" dirty="0">
              <a:solidFill>
                <a:schemeClr val="tx2"/>
              </a:solidFill>
              <a:effectLst>
                <a:glow rad="228600">
                  <a:schemeClr val="accent3">
                    <a:satMod val="175000"/>
                  </a:schemeClr>
                </a:glow>
                <a:outerShdw blurRad="38100" dist="38100" dir="2700000" algn="tl">
                  <a:srgbClr val="000000">
                    <a:alpha val="43137"/>
                  </a:srgbClr>
                </a:outerShdw>
              </a:effectLst>
            </a:endParaRPr>
          </a:p>
          <a:p>
            <a:r>
              <a:rPr lang="en-IN" sz="1600" dirty="0">
                <a:solidFill>
                  <a:schemeClr val="tx2"/>
                </a:solidFill>
                <a:effectLst>
                  <a:glow rad="228600">
                    <a:schemeClr val="accent3">
                      <a:satMod val="175000"/>
                    </a:schemeClr>
                  </a:glow>
                  <a:outerShdw blurRad="38100" dist="38100" dir="2700000" algn="tl">
                    <a:srgbClr val="000000">
                      <a:alpha val="43137"/>
                    </a:srgbClr>
                  </a:outerShdw>
                </a:effectLst>
              </a:rPr>
              <a:t>		</a:t>
            </a:r>
            <a:r>
              <a:rPr lang="en-IN" sz="1200" dirty="0">
                <a:solidFill>
                  <a:schemeClr val="tx2"/>
                </a:solidFill>
              </a:rPr>
              <a:t>Under the Guidance of:</a:t>
            </a:r>
          </a:p>
          <a:p>
            <a:r>
              <a:rPr lang="en-IN" dirty="0">
                <a:solidFill>
                  <a:schemeClr val="tx2"/>
                </a:solidFill>
                <a:effectLst>
                  <a:glow rad="228600">
                    <a:schemeClr val="accent3">
                      <a:satMod val="175000"/>
                    </a:schemeClr>
                  </a:glow>
                  <a:outerShdw blurRad="38100" dist="38100" dir="2700000" algn="tl">
                    <a:srgbClr val="000000">
                      <a:alpha val="43137"/>
                    </a:srgbClr>
                  </a:outerShdw>
                </a:effectLst>
              </a:rPr>
              <a:t>		      </a:t>
            </a:r>
            <a:r>
              <a:rPr lang="en-IN" dirty="0">
                <a:solidFill>
                  <a:schemeClr val="tx2"/>
                </a:solidFill>
                <a:effectLst>
                  <a:glow rad="228600">
                    <a:schemeClr val="accent3">
                      <a:satMod val="175000"/>
                      <a:alpha val="40000"/>
                    </a:schemeClr>
                  </a:glow>
                </a:effectLst>
              </a:rPr>
              <a:t>Prof. </a:t>
            </a:r>
            <a:r>
              <a:rPr lang="en-IN" dirty="0" err="1">
                <a:solidFill>
                  <a:schemeClr val="tx2"/>
                </a:solidFill>
                <a:effectLst>
                  <a:glow rad="228600">
                    <a:schemeClr val="accent3">
                      <a:satMod val="175000"/>
                      <a:alpha val="40000"/>
                    </a:schemeClr>
                  </a:glow>
                </a:effectLst>
              </a:rPr>
              <a:t>Latha</a:t>
            </a:r>
            <a:r>
              <a:rPr lang="en-IN" dirty="0">
                <a:solidFill>
                  <a:schemeClr val="tx2"/>
                </a:solidFill>
                <a:effectLst>
                  <a:glow rad="228600">
                    <a:schemeClr val="accent3">
                      <a:satMod val="175000"/>
                      <a:alpha val="40000"/>
                    </a:schemeClr>
                  </a:glow>
                </a:effectLst>
              </a:rPr>
              <a:t> A</a:t>
            </a:r>
          </a:p>
          <a:p>
            <a:r>
              <a:rPr lang="en-IN" dirty="0">
                <a:solidFill>
                  <a:schemeClr val="tx2"/>
                </a:solidFill>
                <a:effectLst>
                  <a:glow rad="228600">
                    <a:schemeClr val="accent3">
                      <a:satMod val="175000"/>
                      <a:alpha val="40000"/>
                    </a:schemeClr>
                  </a:glow>
                </a:effectLst>
              </a:rPr>
              <a:t>		</a:t>
            </a:r>
            <a:r>
              <a:rPr lang="en-IN" dirty="0">
                <a:solidFill>
                  <a:schemeClr val="tx2"/>
                </a:solidFill>
              </a:rPr>
              <a:t>Assistant Professor,</a:t>
            </a:r>
          </a:p>
          <a:p>
            <a:r>
              <a:rPr lang="en-IN" dirty="0">
                <a:solidFill>
                  <a:schemeClr val="tx2"/>
                </a:solidFill>
                <a:effectLst>
                  <a:glow rad="228600">
                    <a:schemeClr val="accent3">
                      <a:satMod val="175000"/>
                      <a:alpha val="40000"/>
                    </a:schemeClr>
                  </a:glow>
                </a:effectLst>
              </a:rPr>
              <a:t>		</a:t>
            </a:r>
            <a:r>
              <a:rPr lang="en-IN" dirty="0">
                <a:solidFill>
                  <a:schemeClr val="tx2"/>
                </a:solidFill>
              </a:rPr>
              <a:t>Dept. Of CSE, SCE</a:t>
            </a:r>
            <a:endParaRPr lang="en-IN" dirty="0">
              <a:solidFill>
                <a:schemeClr val="tx2"/>
              </a:solidFill>
              <a:effectLst>
                <a:glow rad="228600">
                  <a:schemeClr val="accent3">
                    <a:satMod val="175000"/>
                    <a:alpha val="40000"/>
                  </a:schemeClr>
                </a:glow>
              </a:effectLst>
            </a:endParaRPr>
          </a:p>
          <a:p>
            <a:r>
              <a:rPr lang="en-IN" dirty="0">
                <a:solidFill>
                  <a:schemeClr val="tx2"/>
                </a:solidFill>
                <a:effectLst>
                  <a:glow rad="228600">
                    <a:schemeClr val="accent3">
                      <a:satMod val="175000"/>
                      <a:alpha val="40000"/>
                    </a:schemeClr>
                  </a:glow>
                </a:effectLst>
              </a:rPr>
              <a:t>		        </a:t>
            </a:r>
            <a:r>
              <a:rPr lang="en-IN" dirty="0">
                <a:solidFill>
                  <a:schemeClr val="tx2"/>
                </a:solidFill>
                <a:effectLst/>
              </a:rPr>
              <a:t>2021-22</a:t>
            </a:r>
            <a:endParaRPr lang="en-IN" sz="1600" dirty="0">
              <a:solidFill>
                <a:schemeClr val="tx2"/>
              </a:solidFill>
              <a:effectLst/>
            </a:endParaRPr>
          </a:p>
        </p:txBody>
      </p:sp>
      <p:grpSp>
        <p:nvGrpSpPr>
          <p:cNvPr id="10" name="Google Shape;8624;p53">
            <a:extLst>
              <a:ext uri="{FF2B5EF4-FFF2-40B4-BE49-F238E27FC236}">
                <a16:creationId xmlns:a16="http://schemas.microsoft.com/office/drawing/2014/main" id="{5F33CEEF-0938-44D5-96BC-776005EB1BA4}"/>
              </a:ext>
            </a:extLst>
          </p:cNvPr>
          <p:cNvGrpSpPr/>
          <p:nvPr/>
        </p:nvGrpSpPr>
        <p:grpSpPr>
          <a:xfrm>
            <a:off x="2832573" y="1899255"/>
            <a:ext cx="1295882" cy="646587"/>
            <a:chOff x="834100" y="3642869"/>
            <a:chExt cx="1259483" cy="628426"/>
          </a:xfrm>
        </p:grpSpPr>
        <p:sp>
          <p:nvSpPr>
            <p:cNvPr id="11" name="Google Shape;8625;p53">
              <a:extLst>
                <a:ext uri="{FF2B5EF4-FFF2-40B4-BE49-F238E27FC236}">
                  <a16:creationId xmlns:a16="http://schemas.microsoft.com/office/drawing/2014/main" id="{5FF4E6C4-C357-4B60-8F0D-32275A2BA57A}"/>
                </a:ext>
              </a:extLst>
            </p:cNvPr>
            <p:cNvSpPr/>
            <p:nvPr/>
          </p:nvSpPr>
          <p:spPr>
            <a:xfrm>
              <a:off x="1557115" y="4061516"/>
              <a:ext cx="127079" cy="163426"/>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26;p53">
              <a:extLst>
                <a:ext uri="{FF2B5EF4-FFF2-40B4-BE49-F238E27FC236}">
                  <a16:creationId xmlns:a16="http://schemas.microsoft.com/office/drawing/2014/main" id="{52DA713B-6408-4627-A998-A81BE314E369}"/>
                </a:ext>
              </a:extLst>
            </p:cNvPr>
            <p:cNvSpPr/>
            <p:nvPr/>
          </p:nvSpPr>
          <p:spPr>
            <a:xfrm>
              <a:off x="1847875" y="4224937"/>
              <a:ext cx="161119" cy="4"/>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627;p53">
              <a:extLst>
                <a:ext uri="{FF2B5EF4-FFF2-40B4-BE49-F238E27FC236}">
                  <a16:creationId xmlns:a16="http://schemas.microsoft.com/office/drawing/2014/main" id="{ECB449A1-930B-47A3-9C8E-4388A3EBE4F5}"/>
                </a:ext>
              </a:extLst>
            </p:cNvPr>
            <p:cNvSpPr/>
            <p:nvPr/>
          </p:nvSpPr>
          <p:spPr>
            <a:xfrm>
              <a:off x="1684189" y="4176763"/>
              <a:ext cx="163690" cy="94532"/>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28;p53">
              <a:extLst>
                <a:ext uri="{FF2B5EF4-FFF2-40B4-BE49-F238E27FC236}">
                  <a16:creationId xmlns:a16="http://schemas.microsoft.com/office/drawing/2014/main" id="{BBBF8BC0-C466-4AFD-AB67-74BCF0D2A719}"/>
                </a:ext>
              </a:extLst>
            </p:cNvPr>
            <p:cNvSpPr/>
            <p:nvPr/>
          </p:nvSpPr>
          <p:spPr>
            <a:xfrm>
              <a:off x="1246916" y="3961205"/>
              <a:ext cx="77612" cy="4"/>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29;p53">
              <a:extLst>
                <a:ext uri="{FF2B5EF4-FFF2-40B4-BE49-F238E27FC236}">
                  <a16:creationId xmlns:a16="http://schemas.microsoft.com/office/drawing/2014/main" id="{EE28D27C-B938-4B5A-AD19-96DCAA4391EF}"/>
                </a:ext>
              </a:extLst>
            </p:cNvPr>
            <p:cNvSpPr/>
            <p:nvPr/>
          </p:nvSpPr>
          <p:spPr>
            <a:xfrm>
              <a:off x="854078" y="3861292"/>
              <a:ext cx="154429" cy="4"/>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630;p53">
              <a:extLst>
                <a:ext uri="{FF2B5EF4-FFF2-40B4-BE49-F238E27FC236}">
                  <a16:creationId xmlns:a16="http://schemas.microsoft.com/office/drawing/2014/main" id="{B54537B7-FFD5-4B15-B88A-FC3A4DA56741}"/>
                </a:ext>
              </a:extLst>
            </p:cNvPr>
            <p:cNvSpPr/>
            <p:nvPr/>
          </p:nvSpPr>
          <p:spPr>
            <a:xfrm>
              <a:off x="1164630" y="3861309"/>
              <a:ext cx="79574" cy="199792"/>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631;p53">
              <a:extLst>
                <a:ext uri="{FF2B5EF4-FFF2-40B4-BE49-F238E27FC236}">
                  <a16:creationId xmlns:a16="http://schemas.microsoft.com/office/drawing/2014/main" id="{E30C573F-7D53-48D8-BCE5-30A60EB876BA}"/>
                </a:ext>
              </a:extLst>
            </p:cNvPr>
            <p:cNvSpPr/>
            <p:nvPr/>
          </p:nvSpPr>
          <p:spPr>
            <a:xfrm>
              <a:off x="854078" y="4061097"/>
              <a:ext cx="146866" cy="4"/>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632;p53">
              <a:extLst>
                <a:ext uri="{FF2B5EF4-FFF2-40B4-BE49-F238E27FC236}">
                  <a16:creationId xmlns:a16="http://schemas.microsoft.com/office/drawing/2014/main" id="{103EC1A3-5D8C-4DA1-9BDE-E1525A731435}"/>
                </a:ext>
              </a:extLst>
            </p:cNvPr>
            <p:cNvSpPr/>
            <p:nvPr/>
          </p:nvSpPr>
          <p:spPr>
            <a:xfrm>
              <a:off x="1000939" y="4005884"/>
              <a:ext cx="163695" cy="94514"/>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633;p53">
              <a:extLst>
                <a:ext uri="{FF2B5EF4-FFF2-40B4-BE49-F238E27FC236}">
                  <a16:creationId xmlns:a16="http://schemas.microsoft.com/office/drawing/2014/main" id="{AD3FA190-1019-42E8-8C3B-AE8BC96F938B}"/>
                </a:ext>
              </a:extLst>
            </p:cNvPr>
            <p:cNvSpPr/>
            <p:nvPr/>
          </p:nvSpPr>
          <p:spPr>
            <a:xfrm>
              <a:off x="1008502" y="3822418"/>
              <a:ext cx="163690" cy="94528"/>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634;p53">
              <a:extLst>
                <a:ext uri="{FF2B5EF4-FFF2-40B4-BE49-F238E27FC236}">
                  <a16:creationId xmlns:a16="http://schemas.microsoft.com/office/drawing/2014/main" id="{3CA41BA6-E5F1-4BB5-A400-5B1DBB1C3DB3}"/>
                </a:ext>
              </a:extLst>
            </p:cNvPr>
            <p:cNvSpPr/>
            <p:nvPr/>
          </p:nvSpPr>
          <p:spPr>
            <a:xfrm>
              <a:off x="1603156" y="3961205"/>
              <a:ext cx="77612" cy="4"/>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635;p53">
              <a:extLst>
                <a:ext uri="{FF2B5EF4-FFF2-40B4-BE49-F238E27FC236}">
                  <a16:creationId xmlns:a16="http://schemas.microsoft.com/office/drawing/2014/main" id="{8DED5762-0F38-45F1-8704-9E6826B58124}"/>
                </a:ext>
              </a:extLst>
            </p:cNvPr>
            <p:cNvSpPr/>
            <p:nvPr/>
          </p:nvSpPr>
          <p:spPr>
            <a:xfrm>
              <a:off x="1926576" y="3861292"/>
              <a:ext cx="144308" cy="4"/>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636;p53">
              <a:extLst>
                <a:ext uri="{FF2B5EF4-FFF2-40B4-BE49-F238E27FC236}">
                  <a16:creationId xmlns:a16="http://schemas.microsoft.com/office/drawing/2014/main" id="{3DC06E59-25B3-4B74-8BA6-4EB0111C7BF5}"/>
                </a:ext>
              </a:extLst>
            </p:cNvPr>
            <p:cNvSpPr/>
            <p:nvPr/>
          </p:nvSpPr>
          <p:spPr>
            <a:xfrm>
              <a:off x="1680763" y="3861309"/>
              <a:ext cx="82127" cy="199792"/>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637;p53">
              <a:extLst>
                <a:ext uri="{FF2B5EF4-FFF2-40B4-BE49-F238E27FC236}">
                  <a16:creationId xmlns:a16="http://schemas.microsoft.com/office/drawing/2014/main" id="{EC78ADC7-D9AB-4C95-B20B-1AB327D17E31}"/>
                </a:ext>
              </a:extLst>
            </p:cNvPr>
            <p:cNvSpPr/>
            <p:nvPr/>
          </p:nvSpPr>
          <p:spPr>
            <a:xfrm>
              <a:off x="1926576" y="4061097"/>
              <a:ext cx="144308" cy="4"/>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638;p53">
              <a:extLst>
                <a:ext uri="{FF2B5EF4-FFF2-40B4-BE49-F238E27FC236}">
                  <a16:creationId xmlns:a16="http://schemas.microsoft.com/office/drawing/2014/main" id="{D7816E52-DBF7-49A2-A6DB-3FC7F84CBF4F}"/>
                </a:ext>
              </a:extLst>
            </p:cNvPr>
            <p:cNvSpPr/>
            <p:nvPr/>
          </p:nvSpPr>
          <p:spPr>
            <a:xfrm>
              <a:off x="1762436" y="3822418"/>
              <a:ext cx="163677" cy="94528"/>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639;p53">
              <a:extLst>
                <a:ext uri="{FF2B5EF4-FFF2-40B4-BE49-F238E27FC236}">
                  <a16:creationId xmlns:a16="http://schemas.microsoft.com/office/drawing/2014/main" id="{48583CEF-7B2A-4B61-8D03-201DC5CF39B7}"/>
                </a:ext>
              </a:extLst>
            </p:cNvPr>
            <p:cNvSpPr/>
            <p:nvPr/>
          </p:nvSpPr>
          <p:spPr>
            <a:xfrm>
              <a:off x="1762886" y="4005884"/>
              <a:ext cx="163695" cy="94514"/>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640;p53">
              <a:extLst>
                <a:ext uri="{FF2B5EF4-FFF2-40B4-BE49-F238E27FC236}">
                  <a16:creationId xmlns:a16="http://schemas.microsoft.com/office/drawing/2014/main" id="{D051AFE5-C4E1-4D51-98AE-A51E848663C8}"/>
                </a:ext>
              </a:extLst>
            </p:cNvPr>
            <p:cNvSpPr/>
            <p:nvPr/>
          </p:nvSpPr>
          <p:spPr>
            <a:xfrm>
              <a:off x="1325004" y="3820086"/>
              <a:ext cx="278558" cy="278382"/>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641;p53">
              <a:extLst>
                <a:ext uri="{FF2B5EF4-FFF2-40B4-BE49-F238E27FC236}">
                  <a16:creationId xmlns:a16="http://schemas.microsoft.com/office/drawing/2014/main" id="{95964C2E-BE9D-493C-B6C4-C9B1654ABC8F}"/>
                </a:ext>
              </a:extLst>
            </p:cNvPr>
            <p:cNvSpPr/>
            <p:nvPr/>
          </p:nvSpPr>
          <p:spPr>
            <a:xfrm>
              <a:off x="1235816" y="3689223"/>
              <a:ext cx="134752" cy="171223"/>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642;p53">
              <a:extLst>
                <a:ext uri="{FF2B5EF4-FFF2-40B4-BE49-F238E27FC236}">
                  <a16:creationId xmlns:a16="http://schemas.microsoft.com/office/drawing/2014/main" id="{7ED4C667-18CC-4F41-901F-F9677D630ECE}"/>
                </a:ext>
              </a:extLst>
            </p:cNvPr>
            <p:cNvSpPr/>
            <p:nvPr/>
          </p:nvSpPr>
          <p:spPr>
            <a:xfrm>
              <a:off x="910512" y="3689223"/>
              <a:ext cx="161618" cy="4"/>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643;p53">
              <a:extLst>
                <a:ext uri="{FF2B5EF4-FFF2-40B4-BE49-F238E27FC236}">
                  <a16:creationId xmlns:a16="http://schemas.microsoft.com/office/drawing/2014/main" id="{6FBE95E0-D8E6-4F76-87DC-EAB09F931625}"/>
                </a:ext>
              </a:extLst>
            </p:cNvPr>
            <p:cNvSpPr/>
            <p:nvPr/>
          </p:nvSpPr>
          <p:spPr>
            <a:xfrm>
              <a:off x="1072126" y="3642869"/>
              <a:ext cx="163695" cy="94532"/>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644;p53">
              <a:extLst>
                <a:ext uri="{FF2B5EF4-FFF2-40B4-BE49-F238E27FC236}">
                  <a16:creationId xmlns:a16="http://schemas.microsoft.com/office/drawing/2014/main" id="{F2EF5B25-93EF-4517-9662-397AF553756C}"/>
                </a:ext>
              </a:extLst>
            </p:cNvPr>
            <p:cNvSpPr/>
            <p:nvPr/>
          </p:nvSpPr>
          <p:spPr>
            <a:xfrm>
              <a:off x="1235913" y="4073301"/>
              <a:ext cx="134655" cy="15164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645;p53">
              <a:extLst>
                <a:ext uri="{FF2B5EF4-FFF2-40B4-BE49-F238E27FC236}">
                  <a16:creationId xmlns:a16="http://schemas.microsoft.com/office/drawing/2014/main" id="{C3DCF5D2-D79E-4FD3-B3D8-110C1745B54B}"/>
                </a:ext>
              </a:extLst>
            </p:cNvPr>
            <p:cNvSpPr/>
            <p:nvPr/>
          </p:nvSpPr>
          <p:spPr>
            <a:xfrm>
              <a:off x="910512" y="4224937"/>
              <a:ext cx="161618" cy="4"/>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646;p53">
              <a:extLst>
                <a:ext uri="{FF2B5EF4-FFF2-40B4-BE49-F238E27FC236}">
                  <a16:creationId xmlns:a16="http://schemas.microsoft.com/office/drawing/2014/main" id="{AFFEE35E-1811-4083-9E86-66E54614CFA0}"/>
                </a:ext>
              </a:extLst>
            </p:cNvPr>
            <p:cNvSpPr/>
            <p:nvPr/>
          </p:nvSpPr>
          <p:spPr>
            <a:xfrm>
              <a:off x="1072126" y="4176763"/>
              <a:ext cx="163695" cy="94532"/>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647;p53">
              <a:extLst>
                <a:ext uri="{FF2B5EF4-FFF2-40B4-BE49-F238E27FC236}">
                  <a16:creationId xmlns:a16="http://schemas.microsoft.com/office/drawing/2014/main" id="{C1C9A0F7-23D1-466B-A905-4C5A35C1F5E6}"/>
                </a:ext>
              </a:extLst>
            </p:cNvPr>
            <p:cNvSpPr/>
            <p:nvPr/>
          </p:nvSpPr>
          <p:spPr>
            <a:xfrm>
              <a:off x="1562328" y="3689223"/>
              <a:ext cx="128816" cy="171223"/>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648;p53">
              <a:extLst>
                <a:ext uri="{FF2B5EF4-FFF2-40B4-BE49-F238E27FC236}">
                  <a16:creationId xmlns:a16="http://schemas.microsoft.com/office/drawing/2014/main" id="{DCEA1930-A39C-461B-B5E1-D955F1887C3B}"/>
                </a:ext>
              </a:extLst>
            </p:cNvPr>
            <p:cNvSpPr/>
            <p:nvPr/>
          </p:nvSpPr>
          <p:spPr>
            <a:xfrm>
              <a:off x="1854826" y="3689223"/>
              <a:ext cx="154169" cy="4"/>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649;p53">
              <a:extLst>
                <a:ext uri="{FF2B5EF4-FFF2-40B4-BE49-F238E27FC236}">
                  <a16:creationId xmlns:a16="http://schemas.microsoft.com/office/drawing/2014/main" id="{FBB1B45A-F8AE-425F-A874-335DB05E2AFA}"/>
                </a:ext>
              </a:extLst>
            </p:cNvPr>
            <p:cNvSpPr/>
            <p:nvPr/>
          </p:nvSpPr>
          <p:spPr>
            <a:xfrm>
              <a:off x="1691140" y="3642869"/>
              <a:ext cx="163690" cy="94532"/>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8650;p53">
              <a:extLst>
                <a:ext uri="{FF2B5EF4-FFF2-40B4-BE49-F238E27FC236}">
                  <a16:creationId xmlns:a16="http://schemas.microsoft.com/office/drawing/2014/main" id="{EF96188D-FDF9-42C8-A055-C9B4896A327B}"/>
                </a:ext>
              </a:extLst>
            </p:cNvPr>
            <p:cNvGrpSpPr/>
            <p:nvPr/>
          </p:nvGrpSpPr>
          <p:grpSpPr>
            <a:xfrm>
              <a:off x="1360364" y="3847835"/>
              <a:ext cx="208119" cy="224359"/>
              <a:chOff x="1360769" y="3847100"/>
              <a:chExt cx="208119" cy="224359"/>
            </a:xfrm>
          </p:grpSpPr>
          <p:sp>
            <p:nvSpPr>
              <p:cNvPr id="51" name="Google Shape;8651;p53">
                <a:extLst>
                  <a:ext uri="{FF2B5EF4-FFF2-40B4-BE49-F238E27FC236}">
                    <a16:creationId xmlns:a16="http://schemas.microsoft.com/office/drawing/2014/main" id="{D3F3D942-4F97-4076-9E65-2978640094C2}"/>
                  </a:ext>
                </a:extLst>
              </p:cNvPr>
              <p:cNvSpPr/>
              <p:nvPr/>
            </p:nvSpPr>
            <p:spPr>
              <a:xfrm>
                <a:off x="1360769" y="3847113"/>
                <a:ext cx="99163" cy="224346"/>
              </a:xfrm>
              <a:custGeom>
                <a:avLst/>
                <a:gdLst/>
                <a:ahLst/>
                <a:cxnLst/>
                <a:rect l="l" t="t" r="r" b="b"/>
                <a:pathLst>
                  <a:path w="22486" h="50901" fill="none" extrusionOk="0">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w="9525" cap="flat" cmpd="sng">
                <a:solidFill>
                  <a:srgbClr val="E4E9E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652;p53">
                <a:extLst>
                  <a:ext uri="{FF2B5EF4-FFF2-40B4-BE49-F238E27FC236}">
                    <a16:creationId xmlns:a16="http://schemas.microsoft.com/office/drawing/2014/main" id="{9C59C01E-B704-4DC4-A7ED-76FE7054798E}"/>
                  </a:ext>
                </a:extLst>
              </p:cNvPr>
              <p:cNvSpPr/>
              <p:nvPr/>
            </p:nvSpPr>
            <p:spPr>
              <a:xfrm>
                <a:off x="1418941" y="3907967"/>
                <a:ext cx="40718" cy="51312"/>
              </a:xfrm>
              <a:custGeom>
                <a:avLst/>
                <a:gdLst/>
                <a:ahLst/>
                <a:cxnLst/>
                <a:rect l="l" t="t" r="r" b="b"/>
                <a:pathLst>
                  <a:path w="9233" h="11642" fill="none" extrusionOk="0">
                    <a:moveTo>
                      <a:pt x="9233" y="1"/>
                    </a:moveTo>
                    <a:cubicBezTo>
                      <a:pt x="9233" y="1"/>
                      <a:pt x="0" y="570"/>
                      <a:pt x="2586" y="1164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653;p53">
                <a:extLst>
                  <a:ext uri="{FF2B5EF4-FFF2-40B4-BE49-F238E27FC236}">
                    <a16:creationId xmlns:a16="http://schemas.microsoft.com/office/drawing/2014/main" id="{8D130380-5320-4266-9F15-D0A1A8C87028}"/>
                  </a:ext>
                </a:extLst>
              </p:cNvPr>
              <p:cNvSpPr/>
              <p:nvPr/>
            </p:nvSpPr>
            <p:spPr>
              <a:xfrm>
                <a:off x="1432983" y="3877824"/>
                <a:ext cx="26566" cy="25035"/>
              </a:xfrm>
              <a:custGeom>
                <a:avLst/>
                <a:gdLst/>
                <a:ahLst/>
                <a:cxnLst/>
                <a:rect l="l" t="t" r="r" b="b"/>
                <a:pathLst>
                  <a:path w="6024" h="5680" fill="none" extrusionOk="0">
                    <a:moveTo>
                      <a:pt x="1" y="1795"/>
                    </a:moveTo>
                    <a:cubicBezTo>
                      <a:pt x="1" y="1795"/>
                      <a:pt x="6023" y="0"/>
                      <a:pt x="6023" y="5680"/>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654;p53">
                <a:extLst>
                  <a:ext uri="{FF2B5EF4-FFF2-40B4-BE49-F238E27FC236}">
                    <a16:creationId xmlns:a16="http://schemas.microsoft.com/office/drawing/2014/main" id="{F34518C1-C78F-4096-84A0-AC4392343E29}"/>
                  </a:ext>
                </a:extLst>
              </p:cNvPr>
              <p:cNvSpPr/>
              <p:nvPr/>
            </p:nvSpPr>
            <p:spPr>
              <a:xfrm>
                <a:off x="1406421" y="3881663"/>
                <a:ext cx="8727" cy="21196"/>
              </a:xfrm>
              <a:custGeom>
                <a:avLst/>
                <a:gdLst/>
                <a:ahLst/>
                <a:cxnLst/>
                <a:rect l="l" t="t" r="r" b="b"/>
                <a:pathLst>
                  <a:path w="1979" h="4809" fill="none" extrusionOk="0">
                    <a:moveTo>
                      <a:pt x="1" y="1"/>
                    </a:moveTo>
                    <a:cubicBezTo>
                      <a:pt x="1" y="1"/>
                      <a:pt x="1" y="2730"/>
                      <a:pt x="1978" y="4809"/>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655;p53">
                <a:extLst>
                  <a:ext uri="{FF2B5EF4-FFF2-40B4-BE49-F238E27FC236}">
                    <a16:creationId xmlns:a16="http://schemas.microsoft.com/office/drawing/2014/main" id="{71185F6E-DE2B-47CB-B0FC-883A671FD881}"/>
                  </a:ext>
                </a:extLst>
              </p:cNvPr>
              <p:cNvSpPr/>
              <p:nvPr/>
            </p:nvSpPr>
            <p:spPr>
              <a:xfrm>
                <a:off x="1372301" y="3910479"/>
                <a:ext cx="51967" cy="15131"/>
              </a:xfrm>
              <a:custGeom>
                <a:avLst/>
                <a:gdLst/>
                <a:ahLst/>
                <a:cxnLst/>
                <a:rect l="l" t="t" r="r" b="b"/>
                <a:pathLst>
                  <a:path w="11784" h="3433" fill="none" extrusionOk="0">
                    <a:moveTo>
                      <a:pt x="1" y="2663"/>
                    </a:moveTo>
                    <a:cubicBezTo>
                      <a:pt x="3364" y="0"/>
                      <a:pt x="6622" y="3433"/>
                      <a:pt x="6622" y="3433"/>
                    </a:cubicBezTo>
                    <a:cubicBezTo>
                      <a:pt x="6622" y="3433"/>
                      <a:pt x="7307" y="387"/>
                      <a:pt x="11783" y="1653"/>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656;p53">
                <a:extLst>
                  <a:ext uri="{FF2B5EF4-FFF2-40B4-BE49-F238E27FC236}">
                    <a16:creationId xmlns:a16="http://schemas.microsoft.com/office/drawing/2014/main" id="{9E3C6139-0E3E-4D48-925D-2C0EA225C977}"/>
                  </a:ext>
                </a:extLst>
              </p:cNvPr>
              <p:cNvSpPr/>
              <p:nvPr/>
            </p:nvSpPr>
            <p:spPr>
              <a:xfrm>
                <a:off x="1383436" y="3963823"/>
                <a:ext cx="27351" cy="50572"/>
              </a:xfrm>
              <a:custGeom>
                <a:avLst/>
                <a:gdLst/>
                <a:ahLst/>
                <a:cxnLst/>
                <a:rect l="l" t="t" r="r" b="b"/>
                <a:pathLst>
                  <a:path w="6202" h="11474" fill="none" extrusionOk="0">
                    <a:moveTo>
                      <a:pt x="22" y="11474"/>
                    </a:moveTo>
                    <a:cubicBezTo>
                      <a:pt x="22" y="11474"/>
                      <a:pt x="0" y="5735"/>
                      <a:pt x="4440" y="6297"/>
                    </a:cubicBezTo>
                    <a:cubicBezTo>
                      <a:pt x="4440" y="6297"/>
                      <a:pt x="2134" y="3149"/>
                      <a:pt x="6202"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657;p53">
                <a:extLst>
                  <a:ext uri="{FF2B5EF4-FFF2-40B4-BE49-F238E27FC236}">
                    <a16:creationId xmlns:a16="http://schemas.microsoft.com/office/drawing/2014/main" id="{945F85D8-B48C-42BE-BC0A-3589E399629A}"/>
                  </a:ext>
                </a:extLst>
              </p:cNvPr>
              <p:cNvSpPr/>
              <p:nvPr/>
            </p:nvSpPr>
            <p:spPr>
              <a:xfrm>
                <a:off x="1398461" y="4014391"/>
                <a:ext cx="12132" cy="31518"/>
              </a:xfrm>
              <a:custGeom>
                <a:avLst/>
                <a:gdLst/>
                <a:ahLst/>
                <a:cxnLst/>
                <a:rect l="l" t="t" r="r" b="b"/>
                <a:pathLst>
                  <a:path w="2751" h="7151" fill="none" extrusionOk="0">
                    <a:moveTo>
                      <a:pt x="2751" y="1"/>
                    </a:moveTo>
                    <a:cubicBezTo>
                      <a:pt x="2751" y="1"/>
                      <a:pt x="0" y="2963"/>
                      <a:pt x="1806" y="715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658;p53">
                <a:extLst>
                  <a:ext uri="{FF2B5EF4-FFF2-40B4-BE49-F238E27FC236}">
                    <a16:creationId xmlns:a16="http://schemas.microsoft.com/office/drawing/2014/main" id="{85E8990C-4D54-4CA5-8E4C-823C21B8CE90}"/>
                  </a:ext>
                </a:extLst>
              </p:cNvPr>
              <p:cNvSpPr/>
              <p:nvPr/>
            </p:nvSpPr>
            <p:spPr>
              <a:xfrm>
                <a:off x="1424264" y="4012138"/>
                <a:ext cx="35284" cy="21165"/>
              </a:xfrm>
              <a:custGeom>
                <a:avLst/>
                <a:gdLst/>
                <a:ahLst/>
                <a:cxnLst/>
                <a:rect l="l" t="t" r="r" b="b"/>
                <a:pathLst>
                  <a:path w="8001" h="4802" fill="none" extrusionOk="0">
                    <a:moveTo>
                      <a:pt x="8000" y="512"/>
                    </a:moveTo>
                    <a:cubicBezTo>
                      <a:pt x="3783" y="1"/>
                      <a:pt x="1978" y="4087"/>
                      <a:pt x="1978" y="4087"/>
                    </a:cubicBezTo>
                    <a:cubicBezTo>
                      <a:pt x="1978" y="4087"/>
                      <a:pt x="858" y="3598"/>
                      <a:pt x="0" y="4802"/>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659;p53">
                <a:extLst>
                  <a:ext uri="{FF2B5EF4-FFF2-40B4-BE49-F238E27FC236}">
                    <a16:creationId xmlns:a16="http://schemas.microsoft.com/office/drawing/2014/main" id="{BF34F0AA-CC7F-4BA1-85EB-90843DF7E61E}"/>
                  </a:ext>
                </a:extLst>
              </p:cNvPr>
              <p:cNvSpPr/>
              <p:nvPr/>
            </p:nvSpPr>
            <p:spPr>
              <a:xfrm>
                <a:off x="1397156" y="3942280"/>
                <a:ext cx="31183" cy="17449"/>
              </a:xfrm>
              <a:custGeom>
                <a:avLst/>
                <a:gdLst/>
                <a:ahLst/>
                <a:cxnLst/>
                <a:rect l="l" t="t" r="r" b="b"/>
                <a:pathLst>
                  <a:path w="7071" h="3959" fill="none" extrusionOk="0">
                    <a:moveTo>
                      <a:pt x="7070" y="1"/>
                    </a:moveTo>
                    <a:cubicBezTo>
                      <a:pt x="7070" y="1"/>
                      <a:pt x="2802" y="3959"/>
                      <a:pt x="1"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660;p53">
                <a:extLst>
                  <a:ext uri="{FF2B5EF4-FFF2-40B4-BE49-F238E27FC236}">
                    <a16:creationId xmlns:a16="http://schemas.microsoft.com/office/drawing/2014/main" id="{285C4229-E870-469A-8613-8570ED70C196}"/>
                  </a:ext>
                </a:extLst>
              </p:cNvPr>
              <p:cNvSpPr/>
              <p:nvPr/>
            </p:nvSpPr>
            <p:spPr>
              <a:xfrm>
                <a:off x="1428334" y="3973727"/>
                <a:ext cx="31214" cy="15378"/>
              </a:xfrm>
              <a:custGeom>
                <a:avLst/>
                <a:gdLst/>
                <a:ahLst/>
                <a:cxnLst/>
                <a:rect l="l" t="t" r="r" b="b"/>
                <a:pathLst>
                  <a:path w="7078" h="3489" fill="none" extrusionOk="0">
                    <a:moveTo>
                      <a:pt x="0" y="1125"/>
                    </a:moveTo>
                    <a:cubicBezTo>
                      <a:pt x="0" y="1125"/>
                      <a:pt x="4411" y="1"/>
                      <a:pt x="7077" y="3488"/>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661;p53">
                <a:extLst>
                  <a:ext uri="{FF2B5EF4-FFF2-40B4-BE49-F238E27FC236}">
                    <a16:creationId xmlns:a16="http://schemas.microsoft.com/office/drawing/2014/main" id="{85B26F17-8D20-4E47-AF4B-72722C828D62}"/>
                  </a:ext>
                </a:extLst>
              </p:cNvPr>
              <p:cNvSpPr/>
              <p:nvPr/>
            </p:nvSpPr>
            <p:spPr>
              <a:xfrm>
                <a:off x="1468924" y="3907967"/>
                <a:ext cx="40704" cy="51312"/>
              </a:xfrm>
              <a:custGeom>
                <a:avLst/>
                <a:gdLst/>
                <a:ahLst/>
                <a:cxnLst/>
                <a:rect l="l" t="t" r="r" b="b"/>
                <a:pathLst>
                  <a:path w="9230" h="11642" fill="none" extrusionOk="0">
                    <a:moveTo>
                      <a:pt x="0" y="1"/>
                    </a:moveTo>
                    <a:cubicBezTo>
                      <a:pt x="0" y="1"/>
                      <a:pt x="9229" y="570"/>
                      <a:pt x="6647" y="1164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662;p53">
                <a:extLst>
                  <a:ext uri="{FF2B5EF4-FFF2-40B4-BE49-F238E27FC236}">
                    <a16:creationId xmlns:a16="http://schemas.microsoft.com/office/drawing/2014/main" id="{7F8C3594-F647-4AAB-AA31-6F5E7D8D569B}"/>
                  </a:ext>
                </a:extLst>
              </p:cNvPr>
              <p:cNvSpPr/>
              <p:nvPr/>
            </p:nvSpPr>
            <p:spPr>
              <a:xfrm>
                <a:off x="1469021" y="3877824"/>
                <a:ext cx="26561" cy="25035"/>
              </a:xfrm>
              <a:custGeom>
                <a:avLst/>
                <a:gdLst/>
                <a:ahLst/>
                <a:cxnLst/>
                <a:rect l="l" t="t" r="r" b="b"/>
                <a:pathLst>
                  <a:path w="6023" h="5680" fill="none" extrusionOk="0">
                    <a:moveTo>
                      <a:pt x="6023" y="1795"/>
                    </a:moveTo>
                    <a:cubicBezTo>
                      <a:pt x="6023" y="1795"/>
                      <a:pt x="0" y="0"/>
                      <a:pt x="0" y="5680"/>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663;p53">
                <a:extLst>
                  <a:ext uri="{FF2B5EF4-FFF2-40B4-BE49-F238E27FC236}">
                    <a16:creationId xmlns:a16="http://schemas.microsoft.com/office/drawing/2014/main" id="{E4031F06-BA84-4580-A679-3FFFE7E863C3}"/>
                  </a:ext>
                </a:extLst>
              </p:cNvPr>
              <p:cNvSpPr/>
              <p:nvPr/>
            </p:nvSpPr>
            <p:spPr>
              <a:xfrm>
                <a:off x="1513434" y="3881663"/>
                <a:ext cx="8710" cy="21196"/>
              </a:xfrm>
              <a:custGeom>
                <a:avLst/>
                <a:gdLst/>
                <a:ahLst/>
                <a:cxnLst/>
                <a:rect l="l" t="t" r="r" b="b"/>
                <a:pathLst>
                  <a:path w="1975" h="4809" fill="none" extrusionOk="0">
                    <a:moveTo>
                      <a:pt x="1975" y="1"/>
                    </a:moveTo>
                    <a:cubicBezTo>
                      <a:pt x="1975" y="1"/>
                      <a:pt x="1975" y="2730"/>
                      <a:pt x="1" y="4809"/>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664;p53">
                <a:extLst>
                  <a:ext uri="{FF2B5EF4-FFF2-40B4-BE49-F238E27FC236}">
                    <a16:creationId xmlns:a16="http://schemas.microsoft.com/office/drawing/2014/main" id="{17E338A2-AF08-44B4-922B-8EA7E1400F09}"/>
                  </a:ext>
                </a:extLst>
              </p:cNvPr>
              <p:cNvSpPr/>
              <p:nvPr/>
            </p:nvSpPr>
            <p:spPr>
              <a:xfrm>
                <a:off x="1517778" y="3963823"/>
                <a:ext cx="27355" cy="50572"/>
              </a:xfrm>
              <a:custGeom>
                <a:avLst/>
                <a:gdLst/>
                <a:ahLst/>
                <a:cxnLst/>
                <a:rect l="l" t="t" r="r" b="b"/>
                <a:pathLst>
                  <a:path w="6203" h="11474" fill="none" extrusionOk="0">
                    <a:moveTo>
                      <a:pt x="6181" y="11474"/>
                    </a:moveTo>
                    <a:cubicBezTo>
                      <a:pt x="6181" y="11474"/>
                      <a:pt x="6202" y="5735"/>
                      <a:pt x="1767" y="6297"/>
                    </a:cubicBezTo>
                    <a:cubicBezTo>
                      <a:pt x="1767" y="6297"/>
                      <a:pt x="4068" y="3149"/>
                      <a:pt x="1"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665;p53">
                <a:extLst>
                  <a:ext uri="{FF2B5EF4-FFF2-40B4-BE49-F238E27FC236}">
                    <a16:creationId xmlns:a16="http://schemas.microsoft.com/office/drawing/2014/main" id="{3C757E78-48BB-427D-9E9F-550F4E277E48}"/>
                  </a:ext>
                </a:extLst>
              </p:cNvPr>
              <p:cNvSpPr/>
              <p:nvPr/>
            </p:nvSpPr>
            <p:spPr>
              <a:xfrm>
                <a:off x="1517990" y="4014391"/>
                <a:ext cx="12119" cy="31518"/>
              </a:xfrm>
              <a:custGeom>
                <a:avLst/>
                <a:gdLst/>
                <a:ahLst/>
                <a:cxnLst/>
                <a:rect l="l" t="t" r="r" b="b"/>
                <a:pathLst>
                  <a:path w="2748" h="7151" fill="none" extrusionOk="0">
                    <a:moveTo>
                      <a:pt x="0" y="1"/>
                    </a:moveTo>
                    <a:cubicBezTo>
                      <a:pt x="0" y="1"/>
                      <a:pt x="2747" y="2963"/>
                      <a:pt x="942" y="715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666;p53">
                <a:extLst>
                  <a:ext uri="{FF2B5EF4-FFF2-40B4-BE49-F238E27FC236}">
                    <a16:creationId xmlns:a16="http://schemas.microsoft.com/office/drawing/2014/main" id="{80249540-CAA2-4321-AE6C-D9E0F7F33034}"/>
                  </a:ext>
                </a:extLst>
              </p:cNvPr>
              <p:cNvSpPr/>
              <p:nvPr/>
            </p:nvSpPr>
            <p:spPr>
              <a:xfrm>
                <a:off x="1469021" y="4012138"/>
                <a:ext cx="35298" cy="21165"/>
              </a:xfrm>
              <a:custGeom>
                <a:avLst/>
                <a:gdLst/>
                <a:ahLst/>
                <a:cxnLst/>
                <a:rect l="l" t="t" r="r" b="b"/>
                <a:pathLst>
                  <a:path w="8004" h="4802" fill="none" extrusionOk="0">
                    <a:moveTo>
                      <a:pt x="0" y="512"/>
                    </a:moveTo>
                    <a:cubicBezTo>
                      <a:pt x="4217" y="1"/>
                      <a:pt x="6023" y="4087"/>
                      <a:pt x="6023" y="4087"/>
                    </a:cubicBezTo>
                    <a:cubicBezTo>
                      <a:pt x="6023" y="4087"/>
                      <a:pt x="7143" y="3598"/>
                      <a:pt x="8004" y="4802"/>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667;p53">
                <a:extLst>
                  <a:ext uri="{FF2B5EF4-FFF2-40B4-BE49-F238E27FC236}">
                    <a16:creationId xmlns:a16="http://schemas.microsoft.com/office/drawing/2014/main" id="{5D0A5C0A-C777-420D-94AA-3E7583935DB7}"/>
                  </a:ext>
                </a:extLst>
              </p:cNvPr>
              <p:cNvSpPr/>
              <p:nvPr/>
            </p:nvSpPr>
            <p:spPr>
              <a:xfrm>
                <a:off x="1500244" y="3942280"/>
                <a:ext cx="31183" cy="17449"/>
              </a:xfrm>
              <a:custGeom>
                <a:avLst/>
                <a:gdLst/>
                <a:ahLst/>
                <a:cxnLst/>
                <a:rect l="l" t="t" r="r" b="b"/>
                <a:pathLst>
                  <a:path w="7071" h="3959" fill="none" extrusionOk="0">
                    <a:moveTo>
                      <a:pt x="1" y="1"/>
                    </a:moveTo>
                    <a:cubicBezTo>
                      <a:pt x="1" y="1"/>
                      <a:pt x="4265" y="3959"/>
                      <a:pt x="7070"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668;p53">
                <a:extLst>
                  <a:ext uri="{FF2B5EF4-FFF2-40B4-BE49-F238E27FC236}">
                    <a16:creationId xmlns:a16="http://schemas.microsoft.com/office/drawing/2014/main" id="{0EDADBEE-4A6D-46F2-829F-063A84433F4A}"/>
                  </a:ext>
                </a:extLst>
              </p:cNvPr>
              <p:cNvSpPr/>
              <p:nvPr/>
            </p:nvSpPr>
            <p:spPr>
              <a:xfrm>
                <a:off x="1469021" y="3973727"/>
                <a:ext cx="31227" cy="15378"/>
              </a:xfrm>
              <a:custGeom>
                <a:avLst/>
                <a:gdLst/>
                <a:ahLst/>
                <a:cxnLst/>
                <a:rect l="l" t="t" r="r" b="b"/>
                <a:pathLst>
                  <a:path w="7081" h="3489" fill="none" extrusionOk="0">
                    <a:moveTo>
                      <a:pt x="7081" y="1125"/>
                    </a:moveTo>
                    <a:cubicBezTo>
                      <a:pt x="7081" y="1125"/>
                      <a:pt x="2670" y="1"/>
                      <a:pt x="0" y="3488"/>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669;p53">
                <a:extLst>
                  <a:ext uri="{FF2B5EF4-FFF2-40B4-BE49-F238E27FC236}">
                    <a16:creationId xmlns:a16="http://schemas.microsoft.com/office/drawing/2014/main" id="{486C1BDF-C9AE-4CFA-B80C-9ECFACA8842A}"/>
                  </a:ext>
                </a:extLst>
              </p:cNvPr>
              <p:cNvSpPr/>
              <p:nvPr/>
            </p:nvSpPr>
            <p:spPr>
              <a:xfrm>
                <a:off x="1504314" y="3910479"/>
                <a:ext cx="51950" cy="15131"/>
              </a:xfrm>
              <a:custGeom>
                <a:avLst/>
                <a:gdLst/>
                <a:ahLst/>
                <a:cxnLst/>
                <a:rect l="l" t="t" r="r" b="b"/>
                <a:pathLst>
                  <a:path w="11780" h="3433" fill="none" extrusionOk="0">
                    <a:moveTo>
                      <a:pt x="11780" y="2663"/>
                    </a:moveTo>
                    <a:cubicBezTo>
                      <a:pt x="8420" y="0"/>
                      <a:pt x="5162" y="3433"/>
                      <a:pt x="5162" y="3433"/>
                    </a:cubicBezTo>
                    <a:cubicBezTo>
                      <a:pt x="5162" y="3433"/>
                      <a:pt x="4473" y="387"/>
                      <a:pt x="1" y="1653"/>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670;p53">
                <a:extLst>
                  <a:ext uri="{FF2B5EF4-FFF2-40B4-BE49-F238E27FC236}">
                    <a16:creationId xmlns:a16="http://schemas.microsoft.com/office/drawing/2014/main" id="{3CBDE277-164A-4264-ACC1-0A59232BA624}"/>
                  </a:ext>
                </a:extLst>
              </p:cNvPr>
              <p:cNvSpPr/>
              <p:nvPr/>
            </p:nvSpPr>
            <p:spPr>
              <a:xfrm>
                <a:off x="1469738" y="3847100"/>
                <a:ext cx="99150" cy="224346"/>
              </a:xfrm>
              <a:custGeom>
                <a:avLst/>
                <a:gdLst/>
                <a:ahLst/>
                <a:cxnLst/>
                <a:rect l="l" t="t" r="r" b="b"/>
                <a:pathLst>
                  <a:path w="22483" h="50901" fill="none" extrusionOk="0">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8671;p53">
              <a:extLst>
                <a:ext uri="{FF2B5EF4-FFF2-40B4-BE49-F238E27FC236}">
                  <a16:creationId xmlns:a16="http://schemas.microsoft.com/office/drawing/2014/main" id="{0C0B60F6-3234-4CBD-8BBC-4429D4B84450}"/>
                </a:ext>
              </a:extLst>
            </p:cNvPr>
            <p:cNvSpPr/>
            <p:nvPr/>
          </p:nvSpPr>
          <p:spPr>
            <a:xfrm>
              <a:off x="2008060" y="4212384"/>
              <a:ext cx="24537" cy="23585"/>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672;p53">
              <a:extLst>
                <a:ext uri="{FF2B5EF4-FFF2-40B4-BE49-F238E27FC236}">
                  <a16:creationId xmlns:a16="http://schemas.microsoft.com/office/drawing/2014/main" id="{76E10897-EF73-4BC7-A755-A805E6C4B85F}"/>
                </a:ext>
              </a:extLst>
            </p:cNvPr>
            <p:cNvSpPr/>
            <p:nvPr/>
          </p:nvSpPr>
          <p:spPr>
            <a:xfrm>
              <a:off x="1545645" y="4049730"/>
              <a:ext cx="24520" cy="23576"/>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673;p53">
              <a:extLst>
                <a:ext uri="{FF2B5EF4-FFF2-40B4-BE49-F238E27FC236}">
                  <a16:creationId xmlns:a16="http://schemas.microsoft.com/office/drawing/2014/main" id="{76A736B2-A68B-4BFC-A8EE-ABD91DF3B736}"/>
                </a:ext>
              </a:extLst>
            </p:cNvPr>
            <p:cNvSpPr/>
            <p:nvPr/>
          </p:nvSpPr>
          <p:spPr>
            <a:xfrm>
              <a:off x="1231521" y="3947489"/>
              <a:ext cx="24524" cy="23576"/>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674;p53">
              <a:extLst>
                <a:ext uri="{FF2B5EF4-FFF2-40B4-BE49-F238E27FC236}">
                  <a16:creationId xmlns:a16="http://schemas.microsoft.com/office/drawing/2014/main" id="{EDAF00DC-D991-4C67-ABB6-D334DF933739}"/>
                </a:ext>
              </a:extLst>
            </p:cNvPr>
            <p:cNvSpPr/>
            <p:nvPr/>
          </p:nvSpPr>
          <p:spPr>
            <a:xfrm>
              <a:off x="834100" y="4046742"/>
              <a:ext cx="24520" cy="23580"/>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675;p53">
              <a:extLst>
                <a:ext uri="{FF2B5EF4-FFF2-40B4-BE49-F238E27FC236}">
                  <a16:creationId xmlns:a16="http://schemas.microsoft.com/office/drawing/2014/main" id="{418D5C33-28D0-478F-9ACC-F2C6050441ED}"/>
                </a:ext>
              </a:extLst>
            </p:cNvPr>
            <p:cNvSpPr/>
            <p:nvPr/>
          </p:nvSpPr>
          <p:spPr>
            <a:xfrm>
              <a:off x="834100" y="3849652"/>
              <a:ext cx="24520" cy="23580"/>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676;p53">
              <a:extLst>
                <a:ext uri="{FF2B5EF4-FFF2-40B4-BE49-F238E27FC236}">
                  <a16:creationId xmlns:a16="http://schemas.microsoft.com/office/drawing/2014/main" id="{B71CEB04-9DFE-4502-B441-1BB249078A5D}"/>
                </a:ext>
              </a:extLst>
            </p:cNvPr>
            <p:cNvSpPr/>
            <p:nvPr/>
          </p:nvSpPr>
          <p:spPr>
            <a:xfrm>
              <a:off x="1668053" y="3947489"/>
              <a:ext cx="24520" cy="23576"/>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677;p53">
              <a:extLst>
                <a:ext uri="{FF2B5EF4-FFF2-40B4-BE49-F238E27FC236}">
                  <a16:creationId xmlns:a16="http://schemas.microsoft.com/office/drawing/2014/main" id="{50BE64F5-AE96-4329-B0C0-FF1765C0156A}"/>
                </a:ext>
              </a:extLst>
            </p:cNvPr>
            <p:cNvSpPr/>
            <p:nvPr/>
          </p:nvSpPr>
          <p:spPr>
            <a:xfrm>
              <a:off x="889649" y="3678195"/>
              <a:ext cx="23589" cy="23576"/>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678;p53">
              <a:extLst>
                <a:ext uri="{FF2B5EF4-FFF2-40B4-BE49-F238E27FC236}">
                  <a16:creationId xmlns:a16="http://schemas.microsoft.com/office/drawing/2014/main" id="{A59CCCDA-BC79-44D0-BDF9-9E431B24ADFE}"/>
                </a:ext>
              </a:extLst>
            </p:cNvPr>
            <p:cNvSpPr/>
            <p:nvPr/>
          </p:nvSpPr>
          <p:spPr>
            <a:xfrm>
              <a:off x="1357708" y="3848642"/>
              <a:ext cx="24542" cy="23585"/>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679;p53">
              <a:extLst>
                <a:ext uri="{FF2B5EF4-FFF2-40B4-BE49-F238E27FC236}">
                  <a16:creationId xmlns:a16="http://schemas.microsoft.com/office/drawing/2014/main" id="{202471C5-FEDF-4C39-8EA3-BC14AAD75A0D}"/>
                </a:ext>
              </a:extLst>
            </p:cNvPr>
            <p:cNvSpPr/>
            <p:nvPr/>
          </p:nvSpPr>
          <p:spPr>
            <a:xfrm>
              <a:off x="1357708" y="4049730"/>
              <a:ext cx="24542" cy="23585"/>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680;p53">
              <a:extLst>
                <a:ext uri="{FF2B5EF4-FFF2-40B4-BE49-F238E27FC236}">
                  <a16:creationId xmlns:a16="http://schemas.microsoft.com/office/drawing/2014/main" id="{BE2E207F-4642-4194-B852-784B1816F526}"/>
                </a:ext>
              </a:extLst>
            </p:cNvPr>
            <p:cNvSpPr/>
            <p:nvPr/>
          </p:nvSpPr>
          <p:spPr>
            <a:xfrm>
              <a:off x="889649" y="4212384"/>
              <a:ext cx="24520" cy="23585"/>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681;p53">
              <a:extLst>
                <a:ext uri="{FF2B5EF4-FFF2-40B4-BE49-F238E27FC236}">
                  <a16:creationId xmlns:a16="http://schemas.microsoft.com/office/drawing/2014/main" id="{2E56DB7C-35EB-4931-A589-0A1C97822920}"/>
                </a:ext>
              </a:extLst>
            </p:cNvPr>
            <p:cNvSpPr/>
            <p:nvPr/>
          </p:nvSpPr>
          <p:spPr>
            <a:xfrm>
              <a:off x="2008060" y="3678195"/>
              <a:ext cx="24537" cy="23576"/>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682;p53">
              <a:extLst>
                <a:ext uri="{FF2B5EF4-FFF2-40B4-BE49-F238E27FC236}">
                  <a16:creationId xmlns:a16="http://schemas.microsoft.com/office/drawing/2014/main" id="{1E8CECDC-BFCB-4307-B2EE-092A8B985DCC}"/>
                </a:ext>
              </a:extLst>
            </p:cNvPr>
            <p:cNvSpPr/>
            <p:nvPr/>
          </p:nvSpPr>
          <p:spPr>
            <a:xfrm>
              <a:off x="1548251" y="3848642"/>
              <a:ext cx="24520" cy="23580"/>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683;p53">
              <a:extLst>
                <a:ext uri="{FF2B5EF4-FFF2-40B4-BE49-F238E27FC236}">
                  <a16:creationId xmlns:a16="http://schemas.microsoft.com/office/drawing/2014/main" id="{7A4DD963-D810-45F5-838D-3AB923044AEF}"/>
                </a:ext>
              </a:extLst>
            </p:cNvPr>
            <p:cNvSpPr/>
            <p:nvPr/>
          </p:nvSpPr>
          <p:spPr>
            <a:xfrm>
              <a:off x="2069063" y="3847033"/>
              <a:ext cx="24520" cy="23585"/>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684;p53">
              <a:extLst>
                <a:ext uri="{FF2B5EF4-FFF2-40B4-BE49-F238E27FC236}">
                  <a16:creationId xmlns:a16="http://schemas.microsoft.com/office/drawing/2014/main" id="{2625BDE7-0DE7-4031-9E8F-29097470B910}"/>
                </a:ext>
              </a:extLst>
            </p:cNvPr>
            <p:cNvSpPr/>
            <p:nvPr/>
          </p:nvSpPr>
          <p:spPr>
            <a:xfrm>
              <a:off x="2069063" y="4046870"/>
              <a:ext cx="24520" cy="23576"/>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9937;p57">
            <a:extLst>
              <a:ext uri="{FF2B5EF4-FFF2-40B4-BE49-F238E27FC236}">
                <a16:creationId xmlns:a16="http://schemas.microsoft.com/office/drawing/2014/main" id="{B1E0B79E-EDF7-4474-9DAB-7A567D107E6D}"/>
              </a:ext>
            </a:extLst>
          </p:cNvPr>
          <p:cNvGrpSpPr/>
          <p:nvPr/>
        </p:nvGrpSpPr>
        <p:grpSpPr>
          <a:xfrm>
            <a:off x="6894330" y="1456846"/>
            <a:ext cx="428127" cy="478755"/>
            <a:chOff x="6974158" y="2789537"/>
            <a:chExt cx="255247" cy="327458"/>
          </a:xfrm>
        </p:grpSpPr>
        <p:sp>
          <p:nvSpPr>
            <p:cNvPr id="72" name="Google Shape;9938;p57">
              <a:extLst>
                <a:ext uri="{FF2B5EF4-FFF2-40B4-BE49-F238E27FC236}">
                  <a16:creationId xmlns:a16="http://schemas.microsoft.com/office/drawing/2014/main" id="{DE445450-5E27-40B7-82F2-1B75DA1552B1}"/>
                </a:ext>
              </a:extLst>
            </p:cNvPr>
            <p:cNvSpPr/>
            <p:nvPr/>
          </p:nvSpPr>
          <p:spPr>
            <a:xfrm>
              <a:off x="7066407" y="2897282"/>
              <a:ext cx="9876" cy="14798"/>
            </a:xfrm>
            <a:custGeom>
              <a:avLst/>
              <a:gdLst/>
              <a:ahLst/>
              <a:cxnLst/>
              <a:rect l="l" t="t" r="r" b="b"/>
              <a:pathLst>
                <a:path w="311" h="466" extrusionOk="0">
                  <a:moveTo>
                    <a:pt x="144" y="1"/>
                  </a:moveTo>
                  <a:cubicBezTo>
                    <a:pt x="60" y="1"/>
                    <a:pt x="1" y="84"/>
                    <a:pt x="1" y="155"/>
                  </a:cubicBezTo>
                  <a:lnTo>
                    <a:pt x="1" y="322"/>
                  </a:lnTo>
                  <a:cubicBezTo>
                    <a:pt x="1" y="405"/>
                    <a:pt x="72" y="465"/>
                    <a:pt x="144" y="465"/>
                  </a:cubicBezTo>
                  <a:cubicBezTo>
                    <a:pt x="227" y="465"/>
                    <a:pt x="299" y="394"/>
                    <a:pt x="299" y="322"/>
                  </a:cubicBezTo>
                  <a:lnTo>
                    <a:pt x="299" y="155"/>
                  </a:lnTo>
                  <a:cubicBezTo>
                    <a:pt x="310" y="60"/>
                    <a:pt x="239" y="1"/>
                    <a:pt x="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9939;p57">
              <a:extLst>
                <a:ext uri="{FF2B5EF4-FFF2-40B4-BE49-F238E27FC236}">
                  <a16:creationId xmlns:a16="http://schemas.microsoft.com/office/drawing/2014/main" id="{713C2B88-C125-4D49-8FF3-67BB434B32C2}"/>
                </a:ext>
              </a:extLst>
            </p:cNvPr>
            <p:cNvSpPr/>
            <p:nvPr/>
          </p:nvSpPr>
          <p:spPr>
            <a:xfrm>
              <a:off x="7127662" y="2897282"/>
              <a:ext cx="9495" cy="14798"/>
            </a:xfrm>
            <a:custGeom>
              <a:avLst/>
              <a:gdLst/>
              <a:ahLst/>
              <a:cxnLst/>
              <a:rect l="l" t="t" r="r" b="b"/>
              <a:pathLst>
                <a:path w="299" h="466" extrusionOk="0">
                  <a:moveTo>
                    <a:pt x="155" y="1"/>
                  </a:moveTo>
                  <a:cubicBezTo>
                    <a:pt x="60" y="1"/>
                    <a:pt x="1" y="84"/>
                    <a:pt x="1" y="155"/>
                  </a:cubicBezTo>
                  <a:lnTo>
                    <a:pt x="1" y="322"/>
                  </a:lnTo>
                  <a:cubicBezTo>
                    <a:pt x="1" y="405"/>
                    <a:pt x="84" y="465"/>
                    <a:pt x="155" y="465"/>
                  </a:cubicBezTo>
                  <a:cubicBezTo>
                    <a:pt x="227" y="465"/>
                    <a:pt x="298" y="394"/>
                    <a:pt x="298" y="322"/>
                  </a:cubicBezTo>
                  <a:lnTo>
                    <a:pt x="298" y="155"/>
                  </a:lnTo>
                  <a:cubicBezTo>
                    <a:pt x="298" y="60"/>
                    <a:pt x="239"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9940;p57">
              <a:extLst>
                <a:ext uri="{FF2B5EF4-FFF2-40B4-BE49-F238E27FC236}">
                  <a16:creationId xmlns:a16="http://schemas.microsoft.com/office/drawing/2014/main" id="{FEBA71C9-C5DF-4640-A4A9-6700974E77A2}"/>
                </a:ext>
              </a:extLst>
            </p:cNvPr>
            <p:cNvSpPr/>
            <p:nvPr/>
          </p:nvSpPr>
          <p:spPr>
            <a:xfrm>
              <a:off x="7081935" y="2933292"/>
              <a:ext cx="40837" cy="14703"/>
            </a:xfrm>
            <a:custGeom>
              <a:avLst/>
              <a:gdLst/>
              <a:ahLst/>
              <a:cxnLst/>
              <a:rect l="l" t="t" r="r" b="b"/>
              <a:pathLst>
                <a:path w="1286" h="463" extrusionOk="0">
                  <a:moveTo>
                    <a:pt x="162" y="1"/>
                  </a:moveTo>
                  <a:cubicBezTo>
                    <a:pt x="125" y="1"/>
                    <a:pt x="89" y="16"/>
                    <a:pt x="60" y="45"/>
                  </a:cubicBezTo>
                  <a:cubicBezTo>
                    <a:pt x="0" y="105"/>
                    <a:pt x="0" y="200"/>
                    <a:pt x="60" y="260"/>
                  </a:cubicBezTo>
                  <a:cubicBezTo>
                    <a:pt x="191" y="391"/>
                    <a:pt x="417" y="462"/>
                    <a:pt x="655" y="462"/>
                  </a:cubicBezTo>
                  <a:cubicBezTo>
                    <a:pt x="893" y="462"/>
                    <a:pt x="1119" y="391"/>
                    <a:pt x="1250" y="260"/>
                  </a:cubicBezTo>
                  <a:cubicBezTo>
                    <a:pt x="1286" y="200"/>
                    <a:pt x="1286" y="105"/>
                    <a:pt x="1226" y="45"/>
                  </a:cubicBezTo>
                  <a:cubicBezTo>
                    <a:pt x="1197" y="16"/>
                    <a:pt x="1158" y="1"/>
                    <a:pt x="1119" y="1"/>
                  </a:cubicBezTo>
                  <a:cubicBezTo>
                    <a:pt x="1081" y="1"/>
                    <a:pt x="1042" y="16"/>
                    <a:pt x="1012" y="45"/>
                  </a:cubicBezTo>
                  <a:cubicBezTo>
                    <a:pt x="953" y="105"/>
                    <a:pt x="822" y="164"/>
                    <a:pt x="643" y="164"/>
                  </a:cubicBezTo>
                  <a:cubicBezTo>
                    <a:pt x="464" y="164"/>
                    <a:pt x="310" y="105"/>
                    <a:pt x="274" y="45"/>
                  </a:cubicBezTo>
                  <a:cubicBezTo>
                    <a:pt x="238" y="16"/>
                    <a:pt x="199" y="1"/>
                    <a:pt x="1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9941;p57">
              <a:extLst>
                <a:ext uri="{FF2B5EF4-FFF2-40B4-BE49-F238E27FC236}">
                  <a16:creationId xmlns:a16="http://schemas.microsoft.com/office/drawing/2014/main" id="{63DBBDA6-1DD0-4DFC-A6D4-96AE69DB01D5}"/>
                </a:ext>
              </a:extLst>
            </p:cNvPr>
            <p:cNvSpPr/>
            <p:nvPr/>
          </p:nvSpPr>
          <p:spPr>
            <a:xfrm>
              <a:off x="6974158" y="2789537"/>
              <a:ext cx="255247" cy="327458"/>
            </a:xfrm>
            <a:custGeom>
              <a:avLst/>
              <a:gdLst/>
              <a:ahLst/>
              <a:cxnLst/>
              <a:rect l="l" t="t" r="r" b="b"/>
              <a:pathLst>
                <a:path w="8038" h="10312" extrusionOk="0">
                  <a:moveTo>
                    <a:pt x="6228" y="2167"/>
                  </a:moveTo>
                  <a:lnTo>
                    <a:pt x="6132" y="3239"/>
                  </a:lnTo>
                  <a:lnTo>
                    <a:pt x="6121" y="3239"/>
                  </a:lnTo>
                  <a:cubicBezTo>
                    <a:pt x="6025" y="3239"/>
                    <a:pt x="5942" y="3156"/>
                    <a:pt x="5942" y="3060"/>
                  </a:cubicBezTo>
                  <a:lnTo>
                    <a:pt x="5942" y="2227"/>
                  </a:lnTo>
                  <a:cubicBezTo>
                    <a:pt x="6049" y="2227"/>
                    <a:pt x="6132" y="2191"/>
                    <a:pt x="6228" y="2167"/>
                  </a:cubicBezTo>
                  <a:close/>
                  <a:moveTo>
                    <a:pt x="5787" y="322"/>
                  </a:moveTo>
                  <a:cubicBezTo>
                    <a:pt x="6240" y="322"/>
                    <a:pt x="6609" y="691"/>
                    <a:pt x="6609" y="1131"/>
                  </a:cubicBezTo>
                  <a:cubicBezTo>
                    <a:pt x="6609" y="1584"/>
                    <a:pt x="6240" y="1953"/>
                    <a:pt x="5787" y="1953"/>
                  </a:cubicBezTo>
                  <a:cubicBezTo>
                    <a:pt x="5490" y="1953"/>
                    <a:pt x="5228" y="1786"/>
                    <a:pt x="5073" y="1536"/>
                  </a:cubicBezTo>
                  <a:cubicBezTo>
                    <a:pt x="5048" y="1487"/>
                    <a:pt x="4996" y="1455"/>
                    <a:pt x="4942" y="1455"/>
                  </a:cubicBezTo>
                  <a:cubicBezTo>
                    <a:pt x="4918" y="1455"/>
                    <a:pt x="4893" y="1462"/>
                    <a:pt x="4870" y="1477"/>
                  </a:cubicBezTo>
                  <a:cubicBezTo>
                    <a:pt x="4799" y="1524"/>
                    <a:pt x="4763" y="1608"/>
                    <a:pt x="4811" y="1691"/>
                  </a:cubicBezTo>
                  <a:cubicBezTo>
                    <a:pt x="4823" y="1703"/>
                    <a:pt x="4823" y="1715"/>
                    <a:pt x="4835" y="1727"/>
                  </a:cubicBezTo>
                  <a:cubicBezTo>
                    <a:pt x="4775" y="1763"/>
                    <a:pt x="4716" y="1786"/>
                    <a:pt x="4656" y="1786"/>
                  </a:cubicBezTo>
                  <a:cubicBezTo>
                    <a:pt x="4477" y="1786"/>
                    <a:pt x="4335" y="1643"/>
                    <a:pt x="4335" y="1465"/>
                  </a:cubicBezTo>
                  <a:cubicBezTo>
                    <a:pt x="4335" y="1370"/>
                    <a:pt x="4263" y="1310"/>
                    <a:pt x="4180" y="1310"/>
                  </a:cubicBezTo>
                  <a:cubicBezTo>
                    <a:pt x="4108" y="1310"/>
                    <a:pt x="4037" y="1393"/>
                    <a:pt x="4037" y="1465"/>
                  </a:cubicBezTo>
                  <a:cubicBezTo>
                    <a:pt x="4037" y="1810"/>
                    <a:pt x="4323" y="2108"/>
                    <a:pt x="4680" y="2108"/>
                  </a:cubicBezTo>
                  <a:cubicBezTo>
                    <a:pt x="4811" y="2108"/>
                    <a:pt x="4942" y="2060"/>
                    <a:pt x="5061" y="1965"/>
                  </a:cubicBezTo>
                  <a:cubicBezTo>
                    <a:pt x="5228" y="2120"/>
                    <a:pt x="5442" y="2227"/>
                    <a:pt x="5668" y="2251"/>
                  </a:cubicBezTo>
                  <a:lnTo>
                    <a:pt x="5668" y="3072"/>
                  </a:lnTo>
                  <a:cubicBezTo>
                    <a:pt x="5668" y="3334"/>
                    <a:pt x="5882" y="3548"/>
                    <a:pt x="6144" y="3548"/>
                  </a:cubicBezTo>
                  <a:lnTo>
                    <a:pt x="6382" y="3548"/>
                  </a:lnTo>
                  <a:cubicBezTo>
                    <a:pt x="6454" y="3548"/>
                    <a:pt x="6513" y="3572"/>
                    <a:pt x="6573" y="3632"/>
                  </a:cubicBezTo>
                  <a:cubicBezTo>
                    <a:pt x="6621" y="3691"/>
                    <a:pt x="6656" y="3751"/>
                    <a:pt x="6633" y="3834"/>
                  </a:cubicBezTo>
                  <a:cubicBezTo>
                    <a:pt x="6621" y="3953"/>
                    <a:pt x="6502" y="4049"/>
                    <a:pt x="6371" y="4049"/>
                  </a:cubicBezTo>
                  <a:lnTo>
                    <a:pt x="6299" y="4049"/>
                  </a:lnTo>
                  <a:lnTo>
                    <a:pt x="6299" y="4037"/>
                  </a:lnTo>
                  <a:cubicBezTo>
                    <a:pt x="6299" y="3953"/>
                    <a:pt x="6216" y="3894"/>
                    <a:pt x="6144" y="3894"/>
                  </a:cubicBezTo>
                  <a:cubicBezTo>
                    <a:pt x="6061" y="3894"/>
                    <a:pt x="6001" y="3965"/>
                    <a:pt x="6001" y="4037"/>
                  </a:cubicBezTo>
                  <a:cubicBezTo>
                    <a:pt x="6001" y="5108"/>
                    <a:pt x="5120" y="5977"/>
                    <a:pt x="4049" y="5977"/>
                  </a:cubicBezTo>
                  <a:cubicBezTo>
                    <a:pt x="2953" y="5977"/>
                    <a:pt x="2084" y="5096"/>
                    <a:pt x="2084" y="4025"/>
                  </a:cubicBezTo>
                  <a:cubicBezTo>
                    <a:pt x="2084" y="3929"/>
                    <a:pt x="2013" y="3870"/>
                    <a:pt x="1941" y="3870"/>
                  </a:cubicBezTo>
                  <a:cubicBezTo>
                    <a:pt x="1858" y="3870"/>
                    <a:pt x="1787" y="3953"/>
                    <a:pt x="1787" y="4025"/>
                  </a:cubicBezTo>
                  <a:lnTo>
                    <a:pt x="1787" y="4037"/>
                  </a:lnTo>
                  <a:lnTo>
                    <a:pt x="1703" y="4037"/>
                  </a:lnTo>
                  <a:cubicBezTo>
                    <a:pt x="1620" y="4037"/>
                    <a:pt x="1560" y="4013"/>
                    <a:pt x="1501" y="3953"/>
                  </a:cubicBezTo>
                  <a:cubicBezTo>
                    <a:pt x="1465" y="3894"/>
                    <a:pt x="1429" y="3834"/>
                    <a:pt x="1441" y="3751"/>
                  </a:cubicBezTo>
                  <a:cubicBezTo>
                    <a:pt x="1465" y="3632"/>
                    <a:pt x="1584" y="3537"/>
                    <a:pt x="1715" y="3537"/>
                  </a:cubicBezTo>
                  <a:lnTo>
                    <a:pt x="1941" y="3537"/>
                  </a:lnTo>
                  <a:cubicBezTo>
                    <a:pt x="2203" y="3537"/>
                    <a:pt x="2418" y="3322"/>
                    <a:pt x="2418" y="3060"/>
                  </a:cubicBezTo>
                  <a:lnTo>
                    <a:pt x="2418" y="2358"/>
                  </a:lnTo>
                  <a:cubicBezTo>
                    <a:pt x="2418" y="2084"/>
                    <a:pt x="2632" y="1870"/>
                    <a:pt x="2906" y="1870"/>
                  </a:cubicBezTo>
                  <a:lnTo>
                    <a:pt x="3525" y="1870"/>
                  </a:lnTo>
                  <a:cubicBezTo>
                    <a:pt x="3620" y="1870"/>
                    <a:pt x="3680" y="1786"/>
                    <a:pt x="3680" y="1715"/>
                  </a:cubicBezTo>
                  <a:cubicBezTo>
                    <a:pt x="3680" y="1632"/>
                    <a:pt x="3608" y="1572"/>
                    <a:pt x="3525" y="1572"/>
                  </a:cubicBezTo>
                  <a:lnTo>
                    <a:pt x="2906" y="1572"/>
                  </a:lnTo>
                  <a:cubicBezTo>
                    <a:pt x="2477" y="1572"/>
                    <a:pt x="2120" y="1929"/>
                    <a:pt x="2120" y="2358"/>
                  </a:cubicBezTo>
                  <a:lnTo>
                    <a:pt x="2120" y="3060"/>
                  </a:lnTo>
                  <a:cubicBezTo>
                    <a:pt x="2120" y="3144"/>
                    <a:pt x="2037" y="3239"/>
                    <a:pt x="1941" y="3239"/>
                  </a:cubicBezTo>
                  <a:lnTo>
                    <a:pt x="1906" y="3239"/>
                  </a:lnTo>
                  <a:lnTo>
                    <a:pt x="1739" y="1572"/>
                  </a:lnTo>
                  <a:cubicBezTo>
                    <a:pt x="1715" y="1251"/>
                    <a:pt x="1822" y="929"/>
                    <a:pt x="2025" y="691"/>
                  </a:cubicBezTo>
                  <a:cubicBezTo>
                    <a:pt x="2239" y="453"/>
                    <a:pt x="2549" y="322"/>
                    <a:pt x="2870" y="322"/>
                  </a:cubicBezTo>
                  <a:close/>
                  <a:moveTo>
                    <a:pt x="5013" y="6013"/>
                  </a:moveTo>
                  <a:lnTo>
                    <a:pt x="5013" y="6537"/>
                  </a:lnTo>
                  <a:cubicBezTo>
                    <a:pt x="5013" y="6823"/>
                    <a:pt x="5204" y="7073"/>
                    <a:pt x="5478" y="7144"/>
                  </a:cubicBezTo>
                  <a:lnTo>
                    <a:pt x="5740" y="7227"/>
                  </a:lnTo>
                  <a:cubicBezTo>
                    <a:pt x="5668" y="7478"/>
                    <a:pt x="5537" y="7716"/>
                    <a:pt x="5370" y="7906"/>
                  </a:cubicBezTo>
                  <a:cubicBezTo>
                    <a:pt x="5311" y="7966"/>
                    <a:pt x="5323" y="8073"/>
                    <a:pt x="5382" y="8120"/>
                  </a:cubicBezTo>
                  <a:cubicBezTo>
                    <a:pt x="5418" y="8144"/>
                    <a:pt x="5442" y="8156"/>
                    <a:pt x="5490" y="8156"/>
                  </a:cubicBezTo>
                  <a:cubicBezTo>
                    <a:pt x="5537" y="8156"/>
                    <a:pt x="5585" y="8144"/>
                    <a:pt x="5609" y="8120"/>
                  </a:cubicBezTo>
                  <a:cubicBezTo>
                    <a:pt x="5823" y="7882"/>
                    <a:pt x="5966" y="7608"/>
                    <a:pt x="6061" y="7311"/>
                  </a:cubicBezTo>
                  <a:lnTo>
                    <a:pt x="6382" y="7418"/>
                  </a:lnTo>
                  <a:cubicBezTo>
                    <a:pt x="6204" y="7906"/>
                    <a:pt x="5930" y="8335"/>
                    <a:pt x="5525" y="8668"/>
                  </a:cubicBezTo>
                  <a:cubicBezTo>
                    <a:pt x="5085" y="9013"/>
                    <a:pt x="4573" y="9204"/>
                    <a:pt x="4001" y="9204"/>
                  </a:cubicBezTo>
                  <a:cubicBezTo>
                    <a:pt x="3442" y="9204"/>
                    <a:pt x="2918" y="9025"/>
                    <a:pt x="2489" y="8668"/>
                  </a:cubicBezTo>
                  <a:cubicBezTo>
                    <a:pt x="2096" y="8359"/>
                    <a:pt x="1810" y="7918"/>
                    <a:pt x="1668" y="7442"/>
                  </a:cubicBezTo>
                  <a:lnTo>
                    <a:pt x="2001" y="7347"/>
                  </a:lnTo>
                  <a:cubicBezTo>
                    <a:pt x="2108" y="7739"/>
                    <a:pt x="2358" y="8097"/>
                    <a:pt x="2680" y="8370"/>
                  </a:cubicBezTo>
                  <a:cubicBezTo>
                    <a:pt x="3049" y="8668"/>
                    <a:pt x="3513" y="8847"/>
                    <a:pt x="4001" y="8847"/>
                  </a:cubicBezTo>
                  <a:cubicBezTo>
                    <a:pt x="4382" y="8847"/>
                    <a:pt x="4739" y="8751"/>
                    <a:pt x="5049" y="8561"/>
                  </a:cubicBezTo>
                  <a:cubicBezTo>
                    <a:pt x="5120" y="8513"/>
                    <a:pt x="5132" y="8430"/>
                    <a:pt x="5109" y="8359"/>
                  </a:cubicBezTo>
                  <a:cubicBezTo>
                    <a:pt x="5077" y="8304"/>
                    <a:pt x="5031" y="8280"/>
                    <a:pt x="4979" y="8280"/>
                  </a:cubicBezTo>
                  <a:cubicBezTo>
                    <a:pt x="4952" y="8280"/>
                    <a:pt x="4923" y="8287"/>
                    <a:pt x="4894" y="8299"/>
                  </a:cubicBezTo>
                  <a:cubicBezTo>
                    <a:pt x="4632" y="8442"/>
                    <a:pt x="4311" y="8537"/>
                    <a:pt x="4001" y="8537"/>
                  </a:cubicBezTo>
                  <a:cubicBezTo>
                    <a:pt x="3215" y="8537"/>
                    <a:pt x="2513" y="8001"/>
                    <a:pt x="2299" y="7239"/>
                  </a:cubicBezTo>
                  <a:lnTo>
                    <a:pt x="2596" y="7144"/>
                  </a:lnTo>
                  <a:cubicBezTo>
                    <a:pt x="2858" y="7073"/>
                    <a:pt x="3049" y="6823"/>
                    <a:pt x="3049" y="6537"/>
                  </a:cubicBezTo>
                  <a:lnTo>
                    <a:pt x="3049" y="6013"/>
                  </a:lnTo>
                  <a:cubicBezTo>
                    <a:pt x="3346" y="6168"/>
                    <a:pt x="3680" y="6239"/>
                    <a:pt x="4037" y="6239"/>
                  </a:cubicBezTo>
                  <a:cubicBezTo>
                    <a:pt x="4394" y="6239"/>
                    <a:pt x="4716" y="6168"/>
                    <a:pt x="5013" y="6013"/>
                  </a:cubicBezTo>
                  <a:close/>
                  <a:moveTo>
                    <a:pt x="2870" y="0"/>
                  </a:moveTo>
                  <a:cubicBezTo>
                    <a:pt x="2477" y="0"/>
                    <a:pt x="2084" y="179"/>
                    <a:pt x="1799" y="477"/>
                  </a:cubicBezTo>
                  <a:cubicBezTo>
                    <a:pt x="1537" y="774"/>
                    <a:pt x="1406" y="1179"/>
                    <a:pt x="1429" y="1596"/>
                  </a:cubicBezTo>
                  <a:lnTo>
                    <a:pt x="1596" y="3251"/>
                  </a:lnTo>
                  <a:cubicBezTo>
                    <a:pt x="1358" y="3298"/>
                    <a:pt x="1144" y="3489"/>
                    <a:pt x="1132" y="3739"/>
                  </a:cubicBezTo>
                  <a:cubicBezTo>
                    <a:pt x="1120" y="3894"/>
                    <a:pt x="1168" y="4049"/>
                    <a:pt x="1263" y="4168"/>
                  </a:cubicBezTo>
                  <a:cubicBezTo>
                    <a:pt x="1370" y="4287"/>
                    <a:pt x="1525" y="4346"/>
                    <a:pt x="1680" y="4346"/>
                  </a:cubicBezTo>
                  <a:lnTo>
                    <a:pt x="1799" y="4346"/>
                  </a:lnTo>
                  <a:cubicBezTo>
                    <a:pt x="1894" y="4989"/>
                    <a:pt x="2251" y="5525"/>
                    <a:pt x="2739" y="5882"/>
                  </a:cubicBezTo>
                  <a:lnTo>
                    <a:pt x="2739" y="6585"/>
                  </a:lnTo>
                  <a:cubicBezTo>
                    <a:pt x="2739" y="6727"/>
                    <a:pt x="2632" y="6870"/>
                    <a:pt x="2501" y="6894"/>
                  </a:cubicBezTo>
                  <a:lnTo>
                    <a:pt x="810" y="7406"/>
                  </a:lnTo>
                  <a:cubicBezTo>
                    <a:pt x="322" y="7537"/>
                    <a:pt x="1" y="7978"/>
                    <a:pt x="1" y="8478"/>
                  </a:cubicBezTo>
                  <a:lnTo>
                    <a:pt x="1" y="10168"/>
                  </a:lnTo>
                  <a:cubicBezTo>
                    <a:pt x="1" y="10252"/>
                    <a:pt x="72" y="10311"/>
                    <a:pt x="144" y="10311"/>
                  </a:cubicBezTo>
                  <a:cubicBezTo>
                    <a:pt x="227" y="10311"/>
                    <a:pt x="298" y="10240"/>
                    <a:pt x="298" y="10168"/>
                  </a:cubicBezTo>
                  <a:lnTo>
                    <a:pt x="298" y="8466"/>
                  </a:lnTo>
                  <a:cubicBezTo>
                    <a:pt x="298" y="8109"/>
                    <a:pt x="537" y="7787"/>
                    <a:pt x="882" y="7680"/>
                  </a:cubicBezTo>
                  <a:lnTo>
                    <a:pt x="1370" y="7537"/>
                  </a:lnTo>
                  <a:cubicBezTo>
                    <a:pt x="1513" y="8073"/>
                    <a:pt x="1846" y="8549"/>
                    <a:pt x="2275" y="8906"/>
                  </a:cubicBezTo>
                  <a:cubicBezTo>
                    <a:pt x="2751" y="9287"/>
                    <a:pt x="3358" y="9502"/>
                    <a:pt x="3989" y="9502"/>
                  </a:cubicBezTo>
                  <a:cubicBezTo>
                    <a:pt x="4608" y="9502"/>
                    <a:pt x="5204" y="9287"/>
                    <a:pt x="5704" y="8906"/>
                  </a:cubicBezTo>
                  <a:cubicBezTo>
                    <a:pt x="6144" y="8549"/>
                    <a:pt x="6454" y="8073"/>
                    <a:pt x="6621" y="7537"/>
                  </a:cubicBezTo>
                  <a:lnTo>
                    <a:pt x="7144" y="7680"/>
                  </a:lnTo>
                  <a:cubicBezTo>
                    <a:pt x="7490" y="7787"/>
                    <a:pt x="7728" y="8097"/>
                    <a:pt x="7728" y="8466"/>
                  </a:cubicBezTo>
                  <a:lnTo>
                    <a:pt x="7728" y="10168"/>
                  </a:lnTo>
                  <a:cubicBezTo>
                    <a:pt x="7728" y="10252"/>
                    <a:pt x="7799" y="10311"/>
                    <a:pt x="7871" y="10311"/>
                  </a:cubicBezTo>
                  <a:cubicBezTo>
                    <a:pt x="7966" y="10311"/>
                    <a:pt x="8026" y="10240"/>
                    <a:pt x="8026" y="10168"/>
                  </a:cubicBezTo>
                  <a:lnTo>
                    <a:pt x="8026" y="8466"/>
                  </a:lnTo>
                  <a:cubicBezTo>
                    <a:pt x="8037" y="7966"/>
                    <a:pt x="7716" y="7525"/>
                    <a:pt x="7240" y="7382"/>
                  </a:cubicBezTo>
                  <a:lnTo>
                    <a:pt x="5537" y="6882"/>
                  </a:lnTo>
                  <a:cubicBezTo>
                    <a:pt x="5406" y="6835"/>
                    <a:pt x="5299" y="6704"/>
                    <a:pt x="5299" y="6573"/>
                  </a:cubicBezTo>
                  <a:lnTo>
                    <a:pt x="5299" y="5870"/>
                  </a:lnTo>
                  <a:cubicBezTo>
                    <a:pt x="5811" y="5525"/>
                    <a:pt x="6168" y="4977"/>
                    <a:pt x="6240" y="4334"/>
                  </a:cubicBezTo>
                  <a:lnTo>
                    <a:pt x="6323" y="4334"/>
                  </a:lnTo>
                  <a:cubicBezTo>
                    <a:pt x="6621" y="4334"/>
                    <a:pt x="6871" y="4108"/>
                    <a:pt x="6906" y="3846"/>
                  </a:cubicBezTo>
                  <a:cubicBezTo>
                    <a:pt x="6918" y="3691"/>
                    <a:pt x="6871" y="3525"/>
                    <a:pt x="6775" y="3417"/>
                  </a:cubicBezTo>
                  <a:cubicBezTo>
                    <a:pt x="6680" y="3322"/>
                    <a:pt x="6561" y="3251"/>
                    <a:pt x="6442" y="3239"/>
                  </a:cubicBezTo>
                  <a:lnTo>
                    <a:pt x="6549" y="1941"/>
                  </a:lnTo>
                  <a:cubicBezTo>
                    <a:pt x="6775" y="1727"/>
                    <a:pt x="6906" y="1453"/>
                    <a:pt x="6906" y="1120"/>
                  </a:cubicBezTo>
                  <a:cubicBezTo>
                    <a:pt x="6906" y="512"/>
                    <a:pt x="6394" y="0"/>
                    <a:pt x="57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9942;p57">
              <a:extLst>
                <a:ext uri="{FF2B5EF4-FFF2-40B4-BE49-F238E27FC236}">
                  <a16:creationId xmlns:a16="http://schemas.microsoft.com/office/drawing/2014/main" id="{78FB8EFB-0534-4502-A646-6C83F08F1AA6}"/>
                </a:ext>
              </a:extLst>
            </p:cNvPr>
            <p:cNvSpPr/>
            <p:nvPr/>
          </p:nvSpPr>
          <p:spPr>
            <a:xfrm>
              <a:off x="7061135" y="2881785"/>
              <a:ext cx="20069" cy="9495"/>
            </a:xfrm>
            <a:custGeom>
              <a:avLst/>
              <a:gdLst/>
              <a:ahLst/>
              <a:cxnLst/>
              <a:rect l="l" t="t" r="r" b="b"/>
              <a:pathLst>
                <a:path w="632" h="299" extrusionOk="0">
                  <a:moveTo>
                    <a:pt x="155" y="1"/>
                  </a:moveTo>
                  <a:cubicBezTo>
                    <a:pt x="60" y="1"/>
                    <a:pt x="0" y="72"/>
                    <a:pt x="0" y="155"/>
                  </a:cubicBezTo>
                  <a:cubicBezTo>
                    <a:pt x="0" y="227"/>
                    <a:pt x="72" y="298"/>
                    <a:pt x="155" y="298"/>
                  </a:cubicBezTo>
                  <a:lnTo>
                    <a:pt x="476" y="298"/>
                  </a:lnTo>
                  <a:cubicBezTo>
                    <a:pt x="560" y="298"/>
                    <a:pt x="631" y="227"/>
                    <a:pt x="631" y="155"/>
                  </a:cubicBezTo>
                  <a:cubicBezTo>
                    <a:pt x="631" y="72"/>
                    <a:pt x="572" y="1"/>
                    <a:pt x="4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9943;p57">
              <a:extLst>
                <a:ext uri="{FF2B5EF4-FFF2-40B4-BE49-F238E27FC236}">
                  <a16:creationId xmlns:a16="http://schemas.microsoft.com/office/drawing/2014/main" id="{7BB32F8C-1AD1-4C92-8627-2F4240C3AFB9}"/>
                </a:ext>
              </a:extLst>
            </p:cNvPr>
            <p:cNvSpPr/>
            <p:nvPr/>
          </p:nvSpPr>
          <p:spPr>
            <a:xfrm>
              <a:off x="7122740" y="2881785"/>
              <a:ext cx="19688" cy="9495"/>
            </a:xfrm>
            <a:custGeom>
              <a:avLst/>
              <a:gdLst/>
              <a:ahLst/>
              <a:cxnLst/>
              <a:rect l="l" t="t" r="r" b="b"/>
              <a:pathLst>
                <a:path w="620" h="299" extrusionOk="0">
                  <a:moveTo>
                    <a:pt x="144" y="1"/>
                  </a:moveTo>
                  <a:cubicBezTo>
                    <a:pt x="60" y="1"/>
                    <a:pt x="1" y="72"/>
                    <a:pt x="1" y="155"/>
                  </a:cubicBezTo>
                  <a:cubicBezTo>
                    <a:pt x="1" y="227"/>
                    <a:pt x="72" y="298"/>
                    <a:pt x="144" y="298"/>
                  </a:cubicBezTo>
                  <a:lnTo>
                    <a:pt x="477" y="298"/>
                  </a:lnTo>
                  <a:cubicBezTo>
                    <a:pt x="560" y="298"/>
                    <a:pt x="620" y="227"/>
                    <a:pt x="620" y="155"/>
                  </a:cubicBezTo>
                  <a:cubicBezTo>
                    <a:pt x="620" y="72"/>
                    <a:pt x="560" y="1"/>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8" name="Google Shape;1793;p47">
            <a:extLst>
              <a:ext uri="{FF2B5EF4-FFF2-40B4-BE49-F238E27FC236}">
                <a16:creationId xmlns:a16="http://schemas.microsoft.com/office/drawing/2014/main" id="{CCB2ADA1-073A-47A6-88E2-D48C8E4F0078}"/>
              </a:ext>
            </a:extLst>
          </p:cNvPr>
          <p:cNvPicPr preferRelativeResize="0"/>
          <p:nvPr/>
        </p:nvPicPr>
        <p:blipFill>
          <a:blip r:embed="rId5">
            <a:alphaModFix/>
          </a:blip>
          <a:stretch>
            <a:fillRect/>
          </a:stretch>
        </p:blipFill>
        <p:spPr>
          <a:xfrm>
            <a:off x="5513655" y="3130407"/>
            <a:ext cx="3189475" cy="1840476"/>
          </a:xfrm>
          <a:prstGeom prst="rect">
            <a:avLst/>
          </a:prstGeom>
          <a:noFill/>
          <a:ln>
            <a:noFill/>
          </a:ln>
        </p:spPr>
      </p:pic>
    </p:spTree>
    <p:extLst>
      <p:ext uri="{BB962C8B-B14F-4D97-AF65-F5344CB8AC3E}">
        <p14:creationId xmlns:p14="http://schemas.microsoft.com/office/powerpoint/2010/main" val="39305303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2"/>
          <p:cNvSpPr txBox="1">
            <a:spLocks noGrp="1"/>
          </p:cNvSpPr>
          <p:nvPr>
            <p:ph type="title"/>
          </p:nvPr>
        </p:nvSpPr>
        <p:spPr>
          <a:xfrm>
            <a:off x="341078"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effectLst>
                  <a:glow rad="63500">
                    <a:schemeClr val="accent6">
                      <a:satMod val="175000"/>
                      <a:alpha val="40000"/>
                    </a:schemeClr>
                  </a:glow>
                </a:effectLst>
                <a:latin typeface="Times New Roman" panose="02020603050405020304" pitchFamily="18" charset="0"/>
                <a:cs typeface="Times New Roman" panose="02020603050405020304" pitchFamily="18" charset="0"/>
              </a:rPr>
              <a:t>Stages of performing NLP</a:t>
            </a:r>
            <a:endParaRPr dirty="0">
              <a:effectLst>
                <a:glow rad="63500">
                  <a:schemeClr val="accent6">
                    <a:satMod val="175000"/>
                    <a:alpha val="40000"/>
                  </a:schemeClr>
                </a:glow>
              </a:effectLst>
              <a:latin typeface="Times New Roman" panose="02020603050405020304" pitchFamily="18" charset="0"/>
              <a:cs typeface="Times New Roman" panose="02020603050405020304" pitchFamily="18" charset="0"/>
            </a:endParaRPr>
          </a:p>
        </p:txBody>
      </p:sp>
      <p:sp>
        <p:nvSpPr>
          <p:cNvPr id="254" name="Google Shape;136;p27">
            <a:extLst>
              <a:ext uri="{FF2B5EF4-FFF2-40B4-BE49-F238E27FC236}">
                <a16:creationId xmlns:a16="http://schemas.microsoft.com/office/drawing/2014/main" id="{B0A49B67-300F-44C5-8E94-B60F61CB01D4}"/>
              </a:ext>
            </a:extLst>
          </p:cNvPr>
          <p:cNvSpPr txBox="1">
            <a:spLocks/>
          </p:cNvSpPr>
          <p:nvPr/>
        </p:nvSpPr>
        <p:spPr>
          <a:xfrm>
            <a:off x="907084" y="966077"/>
            <a:ext cx="5938004" cy="482359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38150" indent="-285750">
              <a:buFont typeface="Wingdings" panose="05000000000000000000" pitchFamily="2" charset="2"/>
              <a:buChar char="q"/>
            </a:pPr>
            <a:endParaRPr lang="en-IN" dirty="0">
              <a:latin typeface="Times New Roman" panose="02020603050405020304" pitchFamily="18" charset="0"/>
              <a:ea typeface="Fira Sans Condensed Light"/>
              <a:cs typeface="Times New Roman" panose="02020603050405020304" pitchFamily="18" charset="0"/>
              <a:sym typeface="Fira Sans Condensed Light"/>
            </a:endParaRPr>
          </a:p>
        </p:txBody>
      </p:sp>
      <p:pic>
        <p:nvPicPr>
          <p:cNvPr id="5" name="Picture 4">
            <a:extLst>
              <a:ext uri="{FF2B5EF4-FFF2-40B4-BE49-F238E27FC236}">
                <a16:creationId xmlns:a16="http://schemas.microsoft.com/office/drawing/2014/main" id="{0C79E2E2-D590-47DA-8546-3C83B881D7A2}"/>
              </a:ext>
            </a:extLst>
          </p:cNvPr>
          <p:cNvPicPr>
            <a:picLocks noChangeAspect="1"/>
          </p:cNvPicPr>
          <p:nvPr/>
        </p:nvPicPr>
        <p:blipFill>
          <a:blip r:embed="rId3"/>
          <a:srcRect/>
          <a:stretch/>
        </p:blipFill>
        <p:spPr>
          <a:xfrm>
            <a:off x="1274610" y="966077"/>
            <a:ext cx="6968947" cy="3325507"/>
          </a:xfrm>
          <a:prstGeom prst="rect">
            <a:avLst/>
          </a:prstGeom>
        </p:spPr>
      </p:pic>
    </p:spTree>
    <p:extLst>
      <p:ext uri="{BB962C8B-B14F-4D97-AF65-F5344CB8AC3E}">
        <p14:creationId xmlns:p14="http://schemas.microsoft.com/office/powerpoint/2010/main" val="3483568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720000" y="288472"/>
            <a:ext cx="4404000" cy="66787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a:effectLst>
                  <a:glow rad="63500">
                    <a:schemeClr val="accent6">
                      <a:satMod val="175000"/>
                      <a:alpha val="40000"/>
                    </a:schemeClr>
                  </a:glow>
                </a:effectLst>
                <a:latin typeface="Times New Roman" panose="02020603050405020304" pitchFamily="18" charset="0"/>
                <a:ea typeface="Rajdhani"/>
                <a:cs typeface="Times New Roman" panose="02020603050405020304" pitchFamily="18" charset="0"/>
                <a:sym typeface="Rajdhani"/>
              </a:rPr>
              <a:t>     Na</a:t>
            </a:r>
            <a:r>
              <a:rPr lang="en-IN" sz="3600" dirty="0">
                <a:effectLst>
                  <a:glow rad="63500">
                    <a:schemeClr val="accent6">
                      <a:satMod val="175000"/>
                      <a:alpha val="40000"/>
                    </a:schemeClr>
                  </a:glow>
                </a:effectLst>
                <a:latin typeface="Times New Roman" panose="02020603050405020304" pitchFamily="18" charset="0"/>
                <a:ea typeface="Rajdhani"/>
                <a:cs typeface="Times New Roman" panose="02020603050405020304" pitchFamily="18" charset="0"/>
                <a:sym typeface="Rajdhani"/>
              </a:rPr>
              <a:t>ï</a:t>
            </a:r>
            <a:r>
              <a:rPr lang="en" sz="3600" dirty="0">
                <a:effectLst>
                  <a:glow rad="63500">
                    <a:schemeClr val="accent6">
                      <a:satMod val="175000"/>
                      <a:alpha val="40000"/>
                    </a:schemeClr>
                  </a:glow>
                </a:effectLst>
                <a:latin typeface="Times New Roman" panose="02020603050405020304" pitchFamily="18" charset="0"/>
                <a:ea typeface="Rajdhani"/>
                <a:cs typeface="Times New Roman" panose="02020603050405020304" pitchFamily="18" charset="0"/>
                <a:sym typeface="Rajdhani"/>
              </a:rPr>
              <a:t>ve Bayes</a:t>
            </a:r>
            <a:endParaRPr sz="3600" dirty="0">
              <a:effectLst>
                <a:glow rad="63500">
                  <a:schemeClr val="accent6">
                    <a:satMod val="175000"/>
                    <a:alpha val="40000"/>
                  </a:schemeClr>
                </a:glow>
              </a:effectLst>
              <a:latin typeface="Times New Roman" panose="02020603050405020304" pitchFamily="18" charset="0"/>
              <a:ea typeface="Rajdhani"/>
              <a:cs typeface="Times New Roman" panose="02020603050405020304" pitchFamily="18" charset="0"/>
              <a:sym typeface="Rajdhani"/>
            </a:endParaRPr>
          </a:p>
        </p:txBody>
      </p:sp>
      <p:sp>
        <p:nvSpPr>
          <p:cNvPr id="103" name="Google Shape;103;p24"/>
          <p:cNvSpPr txBox="1">
            <a:spLocks noGrp="1"/>
          </p:cNvSpPr>
          <p:nvPr>
            <p:ph type="subTitle" idx="1"/>
          </p:nvPr>
        </p:nvSpPr>
        <p:spPr>
          <a:xfrm>
            <a:off x="207264" y="1246909"/>
            <a:ext cx="5010911" cy="3608119"/>
          </a:xfrm>
          <a:prstGeom prst="rect">
            <a:avLst/>
          </a:prstGeom>
        </p:spPr>
        <p:txBody>
          <a:bodyPr spcFirstLastPara="1" wrap="square" lIns="91425" tIns="91425" rIns="91425" bIns="91425" anchor="t" anchorCtr="0">
            <a:noAutofit/>
          </a:bodyPr>
          <a:lstStyle/>
          <a:p>
            <a:pPr marL="438150" indent="-285750">
              <a:buFont typeface="Wingdings" panose="05000000000000000000" pitchFamily="2" charset="2"/>
              <a:buChar char="q"/>
            </a:pPr>
            <a:endParaRPr lang="en-IN" dirty="0">
              <a:latin typeface="Times New Roman" panose="02020603050405020304" pitchFamily="18" charset="0"/>
              <a:ea typeface="Fira Sans Condensed Light"/>
              <a:cs typeface="Times New Roman" panose="02020603050405020304" pitchFamily="18" charset="0"/>
              <a:sym typeface="Fira Sans Condensed Light"/>
            </a:endParaRPr>
          </a:p>
          <a:p>
            <a:pPr marL="438150" indent="-285750">
              <a:buFont typeface="Wingdings" panose="05000000000000000000" pitchFamily="2" charset="2"/>
              <a:buChar char="q"/>
            </a:pPr>
            <a:r>
              <a:rPr lang="en-IN" dirty="0">
                <a:latin typeface="Times New Roman" panose="02020603050405020304" pitchFamily="18" charset="0"/>
                <a:ea typeface="Fira Sans Condensed Light"/>
                <a:cs typeface="Times New Roman" panose="02020603050405020304" pitchFamily="18" charset="0"/>
                <a:sym typeface="Fira Sans Condensed Light"/>
              </a:rPr>
              <a:t>Naïve Bayes </a:t>
            </a:r>
            <a:r>
              <a:rPr lang="en-US" b="0" i="0" u="none" strike="noStrike" baseline="0" dirty="0">
                <a:latin typeface="Times New Roman" panose="02020603050405020304" pitchFamily="18" charset="0"/>
                <a:cs typeface="Times New Roman" panose="02020603050405020304" pitchFamily="18" charset="0"/>
              </a:rPr>
              <a:t>is used because it can compute the conditional probabilities of occurrence of two events based on the probabilities of occurrence of each individual event, encoding those probabilities is extremely useful.</a:t>
            </a:r>
            <a:endParaRPr lang="en-IN" dirty="0">
              <a:latin typeface="Times New Roman" panose="02020603050405020304" pitchFamily="18" charset="0"/>
              <a:ea typeface="Fira Sans Condensed Light"/>
              <a:cs typeface="Times New Roman" panose="02020603050405020304" pitchFamily="18" charset="0"/>
              <a:sym typeface="Fira Sans Condensed Light"/>
            </a:endParaRPr>
          </a:p>
          <a:p>
            <a:pPr marL="438150" indent="-285750">
              <a:buFont typeface="Wingdings" panose="05000000000000000000" pitchFamily="2" charset="2"/>
              <a:buChar char="q"/>
            </a:pPr>
            <a:endParaRPr lang="en-IN" dirty="0">
              <a:latin typeface="Times New Roman" panose="02020603050405020304" pitchFamily="18" charset="0"/>
              <a:ea typeface="Fira Sans Condensed Light"/>
              <a:cs typeface="Times New Roman" panose="02020603050405020304" pitchFamily="18" charset="0"/>
              <a:sym typeface="Fira Sans Condensed Light"/>
            </a:endParaRPr>
          </a:p>
          <a:p>
            <a:pPr marL="152400" indent="0"/>
            <a:r>
              <a:rPr lang="en-IN" dirty="0">
                <a:latin typeface="Times New Roman" panose="02020603050405020304" pitchFamily="18" charset="0"/>
                <a:ea typeface="Fira Sans Condensed Light"/>
                <a:cs typeface="Times New Roman" panose="02020603050405020304" pitchFamily="18" charset="0"/>
                <a:sym typeface="Fira Sans Condensed Light"/>
              </a:rPr>
              <a:t>	</a:t>
            </a:r>
          </a:p>
        </p:txBody>
      </p:sp>
      <p:pic>
        <p:nvPicPr>
          <p:cNvPr id="6" name="Google Shape;1794;p47">
            <a:extLst>
              <a:ext uri="{FF2B5EF4-FFF2-40B4-BE49-F238E27FC236}">
                <a16:creationId xmlns:a16="http://schemas.microsoft.com/office/drawing/2014/main" id="{56DA78DE-5071-4B23-8493-541A909B166B}"/>
              </a:ext>
            </a:extLst>
          </p:cNvPr>
          <p:cNvPicPr preferRelativeResize="0"/>
          <p:nvPr/>
        </p:nvPicPr>
        <p:blipFill rotWithShape="1">
          <a:blip r:embed="rId3">
            <a:alphaModFix/>
          </a:blip>
          <a:srcRect l="25302" r="25297"/>
          <a:stretch/>
        </p:blipFill>
        <p:spPr>
          <a:xfrm>
            <a:off x="5124000" y="288472"/>
            <a:ext cx="4020000" cy="4308502"/>
          </a:xfrm>
          <a:prstGeom prst="rect">
            <a:avLst/>
          </a:prstGeom>
          <a:noFill/>
          <a:ln>
            <a:noFill/>
          </a:ln>
        </p:spPr>
      </p:pic>
      <p:pic>
        <p:nvPicPr>
          <p:cNvPr id="3" name="Picture 2" descr="Text, letter&#10;&#10;Description automatically generated">
            <a:extLst>
              <a:ext uri="{FF2B5EF4-FFF2-40B4-BE49-F238E27FC236}">
                <a16:creationId xmlns:a16="http://schemas.microsoft.com/office/drawing/2014/main" id="{ABAA27EB-8DF8-B0E8-B75E-2C1C712D83C8}"/>
              </a:ext>
            </a:extLst>
          </p:cNvPr>
          <p:cNvPicPr>
            <a:picLocks noChangeAspect="1"/>
          </p:cNvPicPr>
          <p:nvPr/>
        </p:nvPicPr>
        <p:blipFill>
          <a:blip r:embed="rId4"/>
          <a:stretch>
            <a:fillRect/>
          </a:stretch>
        </p:blipFill>
        <p:spPr>
          <a:xfrm>
            <a:off x="720000" y="2571750"/>
            <a:ext cx="3810868" cy="2184898"/>
          </a:xfrm>
          <a:prstGeom prst="rect">
            <a:avLst/>
          </a:prstGeom>
        </p:spPr>
      </p:pic>
    </p:spTree>
    <p:extLst>
      <p:ext uri="{BB962C8B-B14F-4D97-AF65-F5344CB8AC3E}">
        <p14:creationId xmlns:p14="http://schemas.microsoft.com/office/powerpoint/2010/main" val="3747795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720000" y="288472"/>
            <a:ext cx="4404000" cy="66787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effectLst>
                  <a:glow rad="63500">
                    <a:schemeClr val="accent6">
                      <a:satMod val="175000"/>
                      <a:alpha val="40000"/>
                    </a:schemeClr>
                  </a:glow>
                </a:effectLst>
                <a:latin typeface="Times New Roman" panose="02020603050405020304" pitchFamily="18" charset="0"/>
                <a:ea typeface="Rajdhani"/>
                <a:cs typeface="Times New Roman" panose="02020603050405020304" pitchFamily="18" charset="0"/>
                <a:sym typeface="Rajdhani"/>
              </a:rPr>
              <a:t>Stochastic Gradient Descent</a:t>
            </a:r>
            <a:endParaRPr sz="2400" dirty="0">
              <a:effectLst>
                <a:glow rad="63500">
                  <a:schemeClr val="accent6">
                    <a:satMod val="175000"/>
                    <a:alpha val="40000"/>
                  </a:schemeClr>
                </a:glow>
              </a:effectLst>
              <a:latin typeface="Times New Roman" panose="02020603050405020304" pitchFamily="18" charset="0"/>
              <a:ea typeface="Rajdhani"/>
              <a:cs typeface="Times New Roman" panose="02020603050405020304" pitchFamily="18" charset="0"/>
              <a:sym typeface="Rajdhani"/>
            </a:endParaRPr>
          </a:p>
        </p:txBody>
      </p:sp>
      <p:sp>
        <p:nvSpPr>
          <p:cNvPr id="103" name="Google Shape;103;p24"/>
          <p:cNvSpPr txBox="1">
            <a:spLocks noGrp="1"/>
          </p:cNvSpPr>
          <p:nvPr>
            <p:ph type="subTitle" idx="1"/>
          </p:nvPr>
        </p:nvSpPr>
        <p:spPr>
          <a:xfrm>
            <a:off x="207264" y="1246909"/>
            <a:ext cx="5010911" cy="3608119"/>
          </a:xfrm>
          <a:prstGeom prst="rect">
            <a:avLst/>
          </a:prstGeom>
        </p:spPr>
        <p:txBody>
          <a:bodyPr spcFirstLastPara="1" wrap="square" lIns="91425" tIns="91425" rIns="91425" bIns="91425" anchor="t" anchorCtr="0">
            <a:noAutofit/>
          </a:bodyPr>
          <a:lstStyle/>
          <a:p>
            <a:pPr marL="438150" indent="-285750">
              <a:buFont typeface="Wingdings" panose="05000000000000000000" pitchFamily="2" charset="2"/>
              <a:buChar char="q"/>
            </a:pPr>
            <a:endParaRPr lang="en-IN" dirty="0">
              <a:latin typeface="Times New Roman" panose="02020603050405020304" pitchFamily="18" charset="0"/>
              <a:ea typeface="Fira Sans Condensed Light"/>
              <a:cs typeface="Times New Roman" panose="02020603050405020304" pitchFamily="18" charset="0"/>
              <a:sym typeface="Fira Sans Condensed Light"/>
            </a:endParaRPr>
          </a:p>
          <a:p>
            <a:pPr marL="438150" indent="-285750">
              <a:buFont typeface="Wingdings" panose="05000000000000000000" pitchFamily="2" charset="2"/>
              <a:buChar char="q"/>
            </a:pPr>
            <a:r>
              <a:rPr lang="en-US" b="0" i="0" dirty="0">
                <a:solidFill>
                  <a:srgbClr val="FFFFFF"/>
                </a:solidFill>
                <a:effectLst/>
                <a:latin typeface="Times New Roman" panose="02020603050405020304" pitchFamily="18" charset="0"/>
                <a:cs typeface="Times New Roman" panose="02020603050405020304" pitchFamily="18" charset="0"/>
              </a:rPr>
              <a:t>The word ‘</a:t>
            </a:r>
            <a:r>
              <a:rPr lang="en-US" b="0" i="1" dirty="0">
                <a:solidFill>
                  <a:srgbClr val="FFFFFF"/>
                </a:solidFill>
                <a:effectLst/>
                <a:latin typeface="Times New Roman" panose="02020603050405020304" pitchFamily="18" charset="0"/>
                <a:cs typeface="Times New Roman" panose="02020603050405020304" pitchFamily="18" charset="0"/>
              </a:rPr>
              <a:t>stochastic</a:t>
            </a:r>
            <a:r>
              <a:rPr lang="en-US" b="0" i="0" dirty="0">
                <a:solidFill>
                  <a:srgbClr val="FFFFFF"/>
                </a:solidFill>
                <a:effectLst/>
                <a:latin typeface="Times New Roman" panose="02020603050405020304" pitchFamily="18" charset="0"/>
                <a:cs typeface="Times New Roman" panose="02020603050405020304" pitchFamily="18" charset="0"/>
              </a:rPr>
              <a:t>‘ means a system or a process that is linked with a random probability</a:t>
            </a:r>
            <a:r>
              <a:rPr lang="en-IN" b="0" i="0" dirty="0">
                <a:solidFill>
                  <a:srgbClr val="FFFFFF"/>
                </a:solidFill>
                <a:effectLst/>
                <a:latin typeface="Times New Roman" panose="02020603050405020304" pitchFamily="18" charset="0"/>
                <a:cs typeface="Times New Roman" panose="02020603050405020304" pitchFamily="18" charset="0"/>
                <a:sym typeface="Fira Sans Condensed Light"/>
              </a:rPr>
              <a:t>.</a:t>
            </a:r>
            <a:r>
              <a:rPr lang="en-IN" dirty="0">
                <a:solidFill>
                  <a:srgbClr val="FFFFFF"/>
                </a:solidFill>
                <a:latin typeface="Times New Roman" panose="02020603050405020304" pitchFamily="18" charset="0"/>
                <a:cs typeface="Times New Roman" panose="02020603050405020304" pitchFamily="18" charset="0"/>
                <a:sym typeface="Fira Sans Condensed Light"/>
              </a:rPr>
              <a:t> In SGD, </a:t>
            </a:r>
            <a:r>
              <a:rPr lang="en-US" b="0" i="0" dirty="0">
                <a:solidFill>
                  <a:srgbClr val="FFFFFF"/>
                </a:solidFill>
                <a:effectLst/>
                <a:latin typeface="Times New Roman" panose="02020603050405020304" pitchFamily="18" charset="0"/>
                <a:cs typeface="Times New Roman" panose="02020603050405020304" pitchFamily="18" charset="0"/>
              </a:rPr>
              <a:t>a few samples are selected randomly instead of the whole data set for each iteration.</a:t>
            </a:r>
            <a:endParaRPr lang="en-IN" dirty="0">
              <a:latin typeface="Times New Roman" panose="02020603050405020304" pitchFamily="18" charset="0"/>
              <a:ea typeface="Fira Sans Condensed Light"/>
              <a:cs typeface="Times New Roman" panose="02020603050405020304" pitchFamily="18" charset="0"/>
              <a:sym typeface="Fira Sans Condensed Light"/>
            </a:endParaRPr>
          </a:p>
          <a:p>
            <a:pPr marL="438150" indent="-285750">
              <a:buFont typeface="Wingdings" panose="05000000000000000000" pitchFamily="2" charset="2"/>
              <a:buChar char="q"/>
            </a:pPr>
            <a:endParaRPr lang="en-IN" dirty="0">
              <a:latin typeface="Times New Roman" panose="02020603050405020304" pitchFamily="18" charset="0"/>
              <a:ea typeface="Fira Sans Condensed Light"/>
              <a:cs typeface="Times New Roman" panose="02020603050405020304" pitchFamily="18" charset="0"/>
              <a:sym typeface="Fira Sans Condensed Light"/>
            </a:endParaRPr>
          </a:p>
          <a:p>
            <a:pPr marL="438150" indent="-285750">
              <a:buFont typeface="Wingdings" panose="05000000000000000000" pitchFamily="2" charset="2"/>
              <a:buChar char="q"/>
            </a:pPr>
            <a:r>
              <a:rPr lang="en-IN" dirty="0">
                <a:latin typeface="Times New Roman" panose="02020603050405020304" pitchFamily="18" charset="0"/>
                <a:ea typeface="Fira Sans Condensed Light"/>
                <a:cs typeface="Times New Roman" panose="02020603050405020304" pitchFamily="18" charset="0"/>
                <a:sym typeface="Fira Sans Condensed Light"/>
              </a:rPr>
              <a:t>The </a:t>
            </a:r>
            <a:r>
              <a:rPr lang="en-US" b="0" i="0" u="none" strike="noStrike" baseline="0" dirty="0">
                <a:latin typeface="Times New Roman" panose="02020603050405020304" pitchFamily="18" charset="0"/>
                <a:cs typeface="Times New Roman" panose="02020603050405020304" pitchFamily="18" charset="0"/>
              </a:rPr>
              <a:t>SGD Classifier is used since it implements a plain stochastic gradient descent learning routine which supports different loss functions and penalties for classification.</a:t>
            </a:r>
            <a:endParaRPr lang="en-IN" dirty="0">
              <a:latin typeface="Times New Roman" panose="02020603050405020304" pitchFamily="18" charset="0"/>
              <a:ea typeface="Fira Sans Condensed Light"/>
              <a:cs typeface="Times New Roman" panose="02020603050405020304" pitchFamily="18" charset="0"/>
              <a:sym typeface="Fira Sans Condensed Light"/>
            </a:endParaRPr>
          </a:p>
          <a:p>
            <a:pPr marL="152400" indent="0"/>
            <a:endParaRPr lang="en-IN" dirty="0">
              <a:latin typeface="Times New Roman" panose="02020603050405020304" pitchFamily="18" charset="0"/>
              <a:ea typeface="Fira Sans Condensed Light"/>
              <a:cs typeface="Times New Roman" panose="02020603050405020304" pitchFamily="18" charset="0"/>
              <a:sym typeface="Fira Sans Condensed Light"/>
            </a:endParaRPr>
          </a:p>
          <a:p>
            <a:pPr marL="438150" indent="-285750">
              <a:buFont typeface="Wingdings" panose="05000000000000000000" pitchFamily="2" charset="2"/>
              <a:buChar char="q"/>
            </a:pPr>
            <a:r>
              <a:rPr lang="en-IN" dirty="0">
                <a:latin typeface="Times New Roman" panose="02020603050405020304" pitchFamily="18" charset="0"/>
                <a:ea typeface="Fira Sans Condensed Light"/>
                <a:cs typeface="Times New Roman" panose="02020603050405020304" pitchFamily="18" charset="0"/>
                <a:sym typeface="Fira Sans Condensed Light"/>
              </a:rPr>
              <a:t>Different Loss Function / Metrics :</a:t>
            </a:r>
          </a:p>
          <a:p>
            <a:pPr marL="152400" indent="0"/>
            <a:r>
              <a:rPr lang="en-IN" dirty="0">
                <a:latin typeface="Times New Roman" panose="02020603050405020304" pitchFamily="18" charset="0"/>
                <a:ea typeface="Fira Sans Condensed Light"/>
                <a:cs typeface="Times New Roman" panose="02020603050405020304" pitchFamily="18" charset="0"/>
                <a:sym typeface="Fira Sans Condensed Light"/>
              </a:rPr>
              <a:t>	1. Accuracy</a:t>
            </a:r>
          </a:p>
          <a:p>
            <a:pPr marL="152400" indent="0"/>
            <a:endParaRPr lang="en-IN" dirty="0">
              <a:latin typeface="Times New Roman" panose="02020603050405020304" pitchFamily="18" charset="0"/>
              <a:ea typeface="Fira Sans Condensed Light"/>
              <a:cs typeface="Times New Roman" panose="02020603050405020304" pitchFamily="18" charset="0"/>
              <a:sym typeface="Fira Sans Condensed Light"/>
            </a:endParaRPr>
          </a:p>
          <a:p>
            <a:pPr marL="152400" indent="0"/>
            <a:r>
              <a:rPr lang="en-IN" dirty="0">
                <a:latin typeface="Times New Roman" panose="02020603050405020304" pitchFamily="18" charset="0"/>
                <a:ea typeface="Fira Sans Condensed Light"/>
                <a:cs typeface="Times New Roman" panose="02020603050405020304" pitchFamily="18" charset="0"/>
                <a:sym typeface="Fira Sans Condensed Light"/>
              </a:rPr>
              <a:t>	2. F1-score          </a:t>
            </a:r>
          </a:p>
        </p:txBody>
      </p:sp>
      <p:pic>
        <p:nvPicPr>
          <p:cNvPr id="6" name="Google Shape;1794;p47">
            <a:extLst>
              <a:ext uri="{FF2B5EF4-FFF2-40B4-BE49-F238E27FC236}">
                <a16:creationId xmlns:a16="http://schemas.microsoft.com/office/drawing/2014/main" id="{56DA78DE-5071-4B23-8493-541A909B166B}"/>
              </a:ext>
            </a:extLst>
          </p:cNvPr>
          <p:cNvPicPr preferRelativeResize="0"/>
          <p:nvPr/>
        </p:nvPicPr>
        <p:blipFill rotWithShape="1">
          <a:blip r:embed="rId3">
            <a:alphaModFix/>
          </a:blip>
          <a:srcRect l="25302" r="25297"/>
          <a:stretch/>
        </p:blipFill>
        <p:spPr>
          <a:xfrm>
            <a:off x="5124000" y="288472"/>
            <a:ext cx="4020000" cy="4308502"/>
          </a:xfrm>
          <a:prstGeom prst="rect">
            <a:avLst/>
          </a:prstGeom>
          <a:noFill/>
          <a:ln>
            <a:noFill/>
          </a:ln>
        </p:spPr>
      </p:pic>
    </p:spTree>
    <p:extLst>
      <p:ext uri="{BB962C8B-B14F-4D97-AF65-F5344CB8AC3E}">
        <p14:creationId xmlns:p14="http://schemas.microsoft.com/office/powerpoint/2010/main" val="3198183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37"/>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T</a:t>
            </a:r>
            <a:r>
              <a:rPr lang="en" dirty="0"/>
              <a:t>HANK YOU !</a:t>
            </a:r>
            <a:endParaRPr dirty="0"/>
          </a:p>
        </p:txBody>
      </p:sp>
    </p:spTree>
    <p:extLst>
      <p:ext uri="{BB962C8B-B14F-4D97-AF65-F5344CB8AC3E}">
        <p14:creationId xmlns:p14="http://schemas.microsoft.com/office/powerpoint/2010/main" val="345492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effectLst>
                  <a:glow rad="63500">
                    <a:schemeClr val="accent6">
                      <a:satMod val="175000"/>
                      <a:alpha val="40000"/>
                    </a:schemeClr>
                  </a:glow>
                </a:effectLst>
                <a:latin typeface="+mn-lt"/>
              </a:rPr>
              <a:t>Contents</a:t>
            </a:r>
            <a:endParaRPr dirty="0">
              <a:effectLst>
                <a:glow rad="63500">
                  <a:schemeClr val="accent6">
                    <a:satMod val="175000"/>
                    <a:alpha val="40000"/>
                  </a:schemeClr>
                </a:glow>
              </a:effectLst>
              <a:latin typeface="+mn-lt"/>
            </a:endParaRPr>
          </a:p>
        </p:txBody>
      </p:sp>
      <p:cxnSp>
        <p:nvCxnSpPr>
          <p:cNvPr id="143" name="Google Shape;143;p28"/>
          <p:cNvCxnSpPr>
            <a:cxnSpLocks/>
          </p:cNvCxnSpPr>
          <p:nvPr/>
        </p:nvCxnSpPr>
        <p:spPr>
          <a:xfrm>
            <a:off x="6159007" y="315263"/>
            <a:ext cx="0" cy="4714294"/>
          </a:xfrm>
          <a:prstGeom prst="straightConnector1">
            <a:avLst/>
          </a:prstGeom>
          <a:noFill/>
          <a:ln w="19050" cap="flat" cmpd="sng">
            <a:solidFill>
              <a:schemeClr val="lt2"/>
            </a:solidFill>
            <a:prstDash val="solid"/>
            <a:round/>
            <a:headEnd type="oval" w="med" len="med"/>
            <a:tailEnd type="oval" w="med" len="med"/>
          </a:ln>
        </p:spPr>
      </p:cxnSp>
      <p:sp>
        <p:nvSpPr>
          <p:cNvPr id="144" name="Google Shape;144;p28"/>
          <p:cNvSpPr txBox="1"/>
          <p:nvPr/>
        </p:nvSpPr>
        <p:spPr>
          <a:xfrm>
            <a:off x="3479800" y="191535"/>
            <a:ext cx="258219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lt2"/>
                </a:solidFill>
                <a:latin typeface="Fira Sans Condensed Light"/>
                <a:ea typeface="Fira Sans Condensed Light"/>
                <a:cs typeface="Fira Sans Condensed Light"/>
                <a:sym typeface="Fira Sans Condensed Light"/>
              </a:rPr>
              <a:t>Absract</a:t>
            </a:r>
            <a:endParaRPr dirty="0">
              <a:solidFill>
                <a:schemeClr val="lt2"/>
              </a:solidFill>
              <a:latin typeface="Fira Sans Condensed Light"/>
              <a:ea typeface="Fira Sans Condensed Light"/>
              <a:cs typeface="Fira Sans Condensed Light"/>
              <a:sym typeface="Fira Sans Condensed Light"/>
            </a:endParaRPr>
          </a:p>
        </p:txBody>
      </p:sp>
      <p:sp>
        <p:nvSpPr>
          <p:cNvPr id="145" name="Google Shape;145;p28"/>
          <p:cNvSpPr txBox="1"/>
          <p:nvPr/>
        </p:nvSpPr>
        <p:spPr>
          <a:xfrm>
            <a:off x="6360200" y="191535"/>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lt2"/>
                </a:solidFill>
                <a:latin typeface="Rajdhani"/>
                <a:ea typeface="Rajdhani"/>
                <a:cs typeface="Rajdhani"/>
                <a:sym typeface="Rajdhani"/>
              </a:rPr>
              <a:t>1</a:t>
            </a:r>
            <a:endParaRPr sz="2400" b="1" dirty="0">
              <a:solidFill>
                <a:schemeClr val="lt2"/>
              </a:solidFill>
              <a:latin typeface="Rajdhani"/>
              <a:ea typeface="Rajdhani"/>
              <a:cs typeface="Rajdhani"/>
              <a:sym typeface="Rajdhani"/>
            </a:endParaRPr>
          </a:p>
        </p:txBody>
      </p:sp>
      <p:sp>
        <p:nvSpPr>
          <p:cNvPr id="146" name="Google Shape;146;p28"/>
          <p:cNvSpPr txBox="1"/>
          <p:nvPr/>
        </p:nvSpPr>
        <p:spPr>
          <a:xfrm>
            <a:off x="6333178" y="692532"/>
            <a:ext cx="2063700" cy="49499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latin typeface="Fira Sans Condensed Light"/>
                <a:ea typeface="Fira Sans Condensed Light"/>
                <a:cs typeface="Fira Sans Condensed Light"/>
                <a:sym typeface="Fira Sans Condensed Light"/>
              </a:rPr>
              <a:t>Introduction</a:t>
            </a:r>
            <a:endParaRPr dirty="0">
              <a:solidFill>
                <a:schemeClr val="lt2"/>
              </a:solidFill>
              <a:latin typeface="Fira Sans Condensed Light"/>
              <a:ea typeface="Fira Sans Condensed Light"/>
              <a:cs typeface="Fira Sans Condensed Light"/>
              <a:sym typeface="Fira Sans Condensed Light"/>
            </a:endParaRPr>
          </a:p>
        </p:txBody>
      </p:sp>
      <p:sp>
        <p:nvSpPr>
          <p:cNvPr id="147" name="Google Shape;147;p28"/>
          <p:cNvSpPr txBox="1"/>
          <p:nvPr/>
        </p:nvSpPr>
        <p:spPr>
          <a:xfrm>
            <a:off x="4009178" y="1157678"/>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IN" dirty="0">
                <a:solidFill>
                  <a:schemeClr val="lt2"/>
                </a:solidFill>
                <a:latin typeface="Fira Sans Condensed Light"/>
                <a:ea typeface="Fira Sans Condensed Light"/>
                <a:cs typeface="Fira Sans Condensed Light"/>
                <a:sym typeface="Fira Sans Condensed Light"/>
              </a:rPr>
              <a:t>P</a:t>
            </a:r>
            <a:r>
              <a:rPr lang="en" dirty="0">
                <a:solidFill>
                  <a:schemeClr val="lt2"/>
                </a:solidFill>
                <a:latin typeface="Fira Sans Condensed Light"/>
                <a:ea typeface="Fira Sans Condensed Light"/>
                <a:cs typeface="Fira Sans Condensed Light"/>
                <a:sym typeface="Fira Sans Condensed Light"/>
              </a:rPr>
              <a:t>roblem Statement</a:t>
            </a:r>
            <a:endParaRPr dirty="0">
              <a:solidFill>
                <a:schemeClr val="lt2"/>
              </a:solidFill>
              <a:latin typeface="Fira Sans Condensed Light"/>
              <a:ea typeface="Fira Sans Condensed Light"/>
              <a:cs typeface="Fira Sans Condensed Light"/>
              <a:sym typeface="Fira Sans Condensed Light"/>
            </a:endParaRPr>
          </a:p>
        </p:txBody>
      </p:sp>
      <p:sp>
        <p:nvSpPr>
          <p:cNvPr id="148" name="Google Shape;148;p28"/>
          <p:cNvSpPr txBox="1"/>
          <p:nvPr/>
        </p:nvSpPr>
        <p:spPr>
          <a:xfrm>
            <a:off x="6360200" y="1680088"/>
            <a:ext cx="2063700" cy="626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IN" dirty="0">
                <a:solidFill>
                  <a:schemeClr val="lt2"/>
                </a:solidFill>
                <a:latin typeface="Fira Sans Condensed Light"/>
                <a:ea typeface="Fira Sans Condensed Light"/>
                <a:cs typeface="Fira Sans Condensed Light"/>
                <a:sym typeface="Fira Sans Condensed Light"/>
              </a:rPr>
              <a:t>Software Requirements</a:t>
            </a:r>
          </a:p>
        </p:txBody>
      </p:sp>
      <p:sp>
        <p:nvSpPr>
          <p:cNvPr id="149" name="Google Shape;149;p28"/>
          <p:cNvSpPr txBox="1"/>
          <p:nvPr/>
        </p:nvSpPr>
        <p:spPr>
          <a:xfrm>
            <a:off x="3998290" y="626830"/>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chemeClr val="lt2"/>
                </a:solidFill>
                <a:latin typeface="Rajdhani"/>
                <a:ea typeface="Rajdhani"/>
                <a:cs typeface="Rajdhani"/>
                <a:sym typeface="Rajdhani"/>
              </a:rPr>
              <a:t>2</a:t>
            </a:r>
            <a:endParaRPr sz="2400" b="1" dirty="0">
              <a:solidFill>
                <a:schemeClr val="lt2"/>
              </a:solidFill>
              <a:latin typeface="Rajdhani"/>
              <a:ea typeface="Rajdhani"/>
              <a:cs typeface="Rajdhani"/>
              <a:sym typeface="Rajdhani"/>
            </a:endParaRPr>
          </a:p>
        </p:txBody>
      </p:sp>
      <p:sp>
        <p:nvSpPr>
          <p:cNvPr id="150" name="Google Shape;150;p28"/>
          <p:cNvSpPr txBox="1"/>
          <p:nvPr/>
        </p:nvSpPr>
        <p:spPr>
          <a:xfrm>
            <a:off x="6360200" y="1157678"/>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lt2"/>
                </a:solidFill>
                <a:latin typeface="Rajdhani"/>
                <a:ea typeface="Rajdhani"/>
                <a:cs typeface="Rajdhani"/>
                <a:sym typeface="Rajdhani"/>
              </a:rPr>
              <a:t>3</a:t>
            </a:r>
            <a:endParaRPr sz="2400" b="1" dirty="0">
              <a:solidFill>
                <a:schemeClr val="lt2"/>
              </a:solidFill>
              <a:latin typeface="Rajdhani"/>
              <a:ea typeface="Rajdhani"/>
              <a:cs typeface="Rajdhani"/>
              <a:sym typeface="Rajdhani"/>
            </a:endParaRPr>
          </a:p>
        </p:txBody>
      </p:sp>
      <p:sp>
        <p:nvSpPr>
          <p:cNvPr id="151" name="Google Shape;151;p28"/>
          <p:cNvSpPr txBox="1"/>
          <p:nvPr/>
        </p:nvSpPr>
        <p:spPr>
          <a:xfrm>
            <a:off x="3998290" y="1663630"/>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chemeClr val="lt2"/>
                </a:solidFill>
                <a:latin typeface="Rajdhani"/>
                <a:ea typeface="Rajdhani"/>
                <a:cs typeface="Rajdhani"/>
                <a:sym typeface="Rajdhani"/>
              </a:rPr>
              <a:t>4</a:t>
            </a:r>
            <a:endParaRPr sz="2400" b="1" dirty="0">
              <a:solidFill>
                <a:schemeClr val="lt2"/>
              </a:solidFill>
              <a:latin typeface="Rajdhani"/>
              <a:ea typeface="Rajdhani"/>
              <a:cs typeface="Rajdhani"/>
              <a:sym typeface="Rajdhani"/>
            </a:endParaRPr>
          </a:p>
        </p:txBody>
      </p:sp>
      <p:cxnSp>
        <p:nvCxnSpPr>
          <p:cNvPr id="152" name="Google Shape;152;p28"/>
          <p:cNvCxnSpPr>
            <a:cxnSpLocks/>
            <a:stCxn id="144" idx="3"/>
            <a:endCxn id="145" idx="1"/>
          </p:cNvCxnSpPr>
          <p:nvPr/>
        </p:nvCxnSpPr>
        <p:spPr>
          <a:xfrm>
            <a:off x="6061990" y="504735"/>
            <a:ext cx="298210" cy="0"/>
          </a:xfrm>
          <a:prstGeom prst="straightConnector1">
            <a:avLst/>
          </a:prstGeom>
          <a:noFill/>
          <a:ln w="19050" cap="flat" cmpd="sng">
            <a:solidFill>
              <a:schemeClr val="lt2"/>
            </a:solidFill>
            <a:prstDash val="solid"/>
            <a:round/>
            <a:headEnd type="none" w="med" len="med"/>
            <a:tailEnd type="none" w="med" len="med"/>
          </a:ln>
        </p:spPr>
      </p:cxnSp>
      <p:cxnSp>
        <p:nvCxnSpPr>
          <p:cNvPr id="153" name="Google Shape;153;p28"/>
          <p:cNvCxnSpPr>
            <a:cxnSpLocks/>
            <a:stCxn id="149" idx="3"/>
            <a:endCxn id="146" idx="1"/>
          </p:cNvCxnSpPr>
          <p:nvPr/>
        </p:nvCxnSpPr>
        <p:spPr>
          <a:xfrm>
            <a:off x="6061990" y="940030"/>
            <a:ext cx="271188" cy="0"/>
          </a:xfrm>
          <a:prstGeom prst="straightConnector1">
            <a:avLst/>
          </a:prstGeom>
          <a:noFill/>
          <a:ln w="19050" cap="flat" cmpd="sng">
            <a:solidFill>
              <a:schemeClr val="lt2"/>
            </a:solidFill>
            <a:prstDash val="solid"/>
            <a:round/>
            <a:headEnd type="none" w="med" len="med"/>
            <a:tailEnd type="none" w="med" len="med"/>
          </a:ln>
        </p:spPr>
      </p:cxnSp>
      <p:cxnSp>
        <p:nvCxnSpPr>
          <p:cNvPr id="154" name="Google Shape;154;p28"/>
          <p:cNvCxnSpPr>
            <a:stCxn id="147" idx="3"/>
            <a:endCxn id="150" idx="1"/>
          </p:cNvCxnSpPr>
          <p:nvPr/>
        </p:nvCxnSpPr>
        <p:spPr>
          <a:xfrm>
            <a:off x="6072878" y="1470878"/>
            <a:ext cx="287322" cy="0"/>
          </a:xfrm>
          <a:prstGeom prst="straightConnector1">
            <a:avLst/>
          </a:prstGeom>
          <a:noFill/>
          <a:ln w="19050" cap="flat" cmpd="sng">
            <a:solidFill>
              <a:schemeClr val="lt2"/>
            </a:solidFill>
            <a:prstDash val="solid"/>
            <a:round/>
            <a:headEnd type="none" w="med" len="med"/>
            <a:tailEnd type="none" w="med" len="med"/>
          </a:ln>
        </p:spPr>
      </p:cxnSp>
      <p:cxnSp>
        <p:nvCxnSpPr>
          <p:cNvPr id="155" name="Google Shape;155;p28"/>
          <p:cNvCxnSpPr>
            <a:cxnSpLocks/>
          </p:cNvCxnSpPr>
          <p:nvPr/>
        </p:nvCxnSpPr>
        <p:spPr>
          <a:xfrm>
            <a:off x="6061990" y="1923107"/>
            <a:ext cx="298210" cy="0"/>
          </a:xfrm>
          <a:prstGeom prst="straightConnector1">
            <a:avLst/>
          </a:prstGeom>
          <a:noFill/>
          <a:ln w="19050" cap="flat" cmpd="sng">
            <a:solidFill>
              <a:schemeClr val="lt2"/>
            </a:solidFill>
            <a:prstDash val="solid"/>
            <a:round/>
            <a:headEnd type="none" w="med" len="med"/>
            <a:tailEnd type="none" w="med" len="med"/>
          </a:ln>
        </p:spPr>
      </p:cxnSp>
      <p:cxnSp>
        <p:nvCxnSpPr>
          <p:cNvPr id="28" name="Google Shape;155;p28">
            <a:extLst>
              <a:ext uri="{FF2B5EF4-FFF2-40B4-BE49-F238E27FC236}">
                <a16:creationId xmlns:a16="http://schemas.microsoft.com/office/drawing/2014/main" id="{5ED1DE1D-7421-421B-BF38-2FB7D3E74E94}"/>
              </a:ext>
            </a:extLst>
          </p:cNvPr>
          <p:cNvCxnSpPr/>
          <p:nvPr/>
        </p:nvCxnSpPr>
        <p:spPr>
          <a:xfrm>
            <a:off x="6024049" y="2548682"/>
            <a:ext cx="298210" cy="0"/>
          </a:xfrm>
          <a:prstGeom prst="straightConnector1">
            <a:avLst/>
          </a:prstGeom>
          <a:noFill/>
          <a:ln w="19050" cap="flat" cmpd="sng">
            <a:solidFill>
              <a:schemeClr val="lt2"/>
            </a:solidFill>
            <a:prstDash val="solid"/>
            <a:round/>
            <a:headEnd type="none" w="med" len="med"/>
            <a:tailEnd type="none" w="med" len="med"/>
          </a:ln>
        </p:spPr>
      </p:cxnSp>
      <p:cxnSp>
        <p:nvCxnSpPr>
          <p:cNvPr id="29" name="Google Shape;155;p28">
            <a:extLst>
              <a:ext uri="{FF2B5EF4-FFF2-40B4-BE49-F238E27FC236}">
                <a16:creationId xmlns:a16="http://schemas.microsoft.com/office/drawing/2014/main" id="{9E101907-8612-4560-A2AD-352288FD3AF4}"/>
              </a:ext>
            </a:extLst>
          </p:cNvPr>
          <p:cNvCxnSpPr/>
          <p:nvPr/>
        </p:nvCxnSpPr>
        <p:spPr>
          <a:xfrm>
            <a:off x="6034968" y="3120535"/>
            <a:ext cx="298210" cy="0"/>
          </a:xfrm>
          <a:prstGeom prst="straightConnector1">
            <a:avLst/>
          </a:prstGeom>
          <a:noFill/>
          <a:ln w="19050" cap="flat" cmpd="sng">
            <a:solidFill>
              <a:schemeClr val="lt2"/>
            </a:solidFill>
            <a:prstDash val="solid"/>
            <a:round/>
            <a:headEnd type="none" w="med" len="med"/>
            <a:tailEnd type="none" w="med" len="med"/>
          </a:ln>
        </p:spPr>
      </p:cxnSp>
      <p:cxnSp>
        <p:nvCxnSpPr>
          <p:cNvPr id="30" name="Google Shape;155;p28">
            <a:extLst>
              <a:ext uri="{FF2B5EF4-FFF2-40B4-BE49-F238E27FC236}">
                <a16:creationId xmlns:a16="http://schemas.microsoft.com/office/drawing/2014/main" id="{92F24348-580C-4B28-A6BE-E8B3CA81BF48}"/>
              </a:ext>
            </a:extLst>
          </p:cNvPr>
          <p:cNvCxnSpPr>
            <a:cxnSpLocks/>
          </p:cNvCxnSpPr>
          <p:nvPr/>
        </p:nvCxnSpPr>
        <p:spPr>
          <a:xfrm>
            <a:off x="6034968" y="3673901"/>
            <a:ext cx="298210" cy="0"/>
          </a:xfrm>
          <a:prstGeom prst="straightConnector1">
            <a:avLst/>
          </a:prstGeom>
          <a:noFill/>
          <a:ln w="19050" cap="flat" cmpd="sng">
            <a:solidFill>
              <a:schemeClr val="lt2"/>
            </a:solidFill>
            <a:prstDash val="solid"/>
            <a:round/>
            <a:headEnd type="none" w="med" len="med"/>
            <a:tailEnd type="none" w="med" len="med"/>
          </a:ln>
        </p:spPr>
      </p:cxnSp>
      <p:cxnSp>
        <p:nvCxnSpPr>
          <p:cNvPr id="31" name="Google Shape;155;p28">
            <a:extLst>
              <a:ext uri="{FF2B5EF4-FFF2-40B4-BE49-F238E27FC236}">
                <a16:creationId xmlns:a16="http://schemas.microsoft.com/office/drawing/2014/main" id="{F06ED5FF-C728-4B03-9C29-3DE7B30C80AA}"/>
              </a:ext>
            </a:extLst>
          </p:cNvPr>
          <p:cNvCxnSpPr/>
          <p:nvPr/>
        </p:nvCxnSpPr>
        <p:spPr>
          <a:xfrm>
            <a:off x="6009902" y="4198455"/>
            <a:ext cx="298210" cy="0"/>
          </a:xfrm>
          <a:prstGeom prst="straightConnector1">
            <a:avLst/>
          </a:prstGeom>
          <a:noFill/>
          <a:ln w="19050" cap="flat" cmpd="sng">
            <a:solidFill>
              <a:schemeClr val="lt2"/>
            </a:solidFill>
            <a:prstDash val="solid"/>
            <a:round/>
            <a:headEnd type="none" w="med" len="med"/>
            <a:tailEnd type="none" w="med" len="med"/>
          </a:ln>
        </p:spPr>
      </p:cxnSp>
      <p:sp>
        <p:nvSpPr>
          <p:cNvPr id="32" name="Google Shape;151;p28">
            <a:extLst>
              <a:ext uri="{FF2B5EF4-FFF2-40B4-BE49-F238E27FC236}">
                <a16:creationId xmlns:a16="http://schemas.microsoft.com/office/drawing/2014/main" id="{B2BE34CC-890C-470A-9016-B96161B40DAA}"/>
              </a:ext>
            </a:extLst>
          </p:cNvPr>
          <p:cNvSpPr txBox="1"/>
          <p:nvPr/>
        </p:nvSpPr>
        <p:spPr>
          <a:xfrm>
            <a:off x="4687095" y="2246368"/>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chemeClr val="lt2"/>
                </a:solidFill>
                <a:latin typeface="Rajdhani"/>
                <a:ea typeface="Rajdhani"/>
                <a:cs typeface="Rajdhani"/>
                <a:sym typeface="Rajdhani"/>
              </a:rPr>
              <a:t>5</a:t>
            </a:r>
            <a:endParaRPr sz="2400" b="1" dirty="0">
              <a:solidFill>
                <a:schemeClr val="lt2"/>
              </a:solidFill>
              <a:latin typeface="Rajdhani"/>
              <a:ea typeface="Rajdhani"/>
              <a:cs typeface="Rajdhani"/>
              <a:sym typeface="Rajdhani"/>
            </a:endParaRPr>
          </a:p>
        </p:txBody>
      </p:sp>
      <p:sp>
        <p:nvSpPr>
          <p:cNvPr id="33" name="Google Shape;151;p28">
            <a:extLst>
              <a:ext uri="{FF2B5EF4-FFF2-40B4-BE49-F238E27FC236}">
                <a16:creationId xmlns:a16="http://schemas.microsoft.com/office/drawing/2014/main" id="{A8AA0A17-FEF4-4C4E-BEF4-9A933957621D}"/>
              </a:ext>
            </a:extLst>
          </p:cNvPr>
          <p:cNvSpPr txBox="1"/>
          <p:nvPr/>
        </p:nvSpPr>
        <p:spPr>
          <a:xfrm>
            <a:off x="3998290" y="2785564"/>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chemeClr val="lt2"/>
                </a:solidFill>
                <a:latin typeface="Rajdhani"/>
                <a:ea typeface="Rajdhani"/>
                <a:cs typeface="Rajdhani"/>
                <a:sym typeface="Rajdhani"/>
              </a:rPr>
              <a:t>6</a:t>
            </a:r>
            <a:endParaRPr sz="2400" b="1" dirty="0">
              <a:solidFill>
                <a:schemeClr val="lt2"/>
              </a:solidFill>
              <a:latin typeface="Rajdhani"/>
              <a:ea typeface="Rajdhani"/>
              <a:cs typeface="Rajdhani"/>
              <a:sym typeface="Rajdhani"/>
            </a:endParaRPr>
          </a:p>
        </p:txBody>
      </p:sp>
      <p:sp>
        <p:nvSpPr>
          <p:cNvPr id="34" name="Google Shape;151;p28">
            <a:extLst>
              <a:ext uri="{FF2B5EF4-FFF2-40B4-BE49-F238E27FC236}">
                <a16:creationId xmlns:a16="http://schemas.microsoft.com/office/drawing/2014/main" id="{E6C261AA-7765-412D-8CF1-EC9E2CA01A33}"/>
              </a:ext>
            </a:extLst>
          </p:cNvPr>
          <p:cNvSpPr txBox="1"/>
          <p:nvPr/>
        </p:nvSpPr>
        <p:spPr>
          <a:xfrm>
            <a:off x="4719785" y="3356593"/>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chemeClr val="lt2"/>
                </a:solidFill>
                <a:latin typeface="Rajdhani"/>
                <a:ea typeface="Rajdhani"/>
                <a:cs typeface="Rajdhani"/>
                <a:sym typeface="Rajdhani"/>
              </a:rPr>
              <a:t>7</a:t>
            </a:r>
            <a:endParaRPr sz="2400" b="1" dirty="0">
              <a:solidFill>
                <a:schemeClr val="lt2"/>
              </a:solidFill>
              <a:latin typeface="Rajdhani"/>
              <a:ea typeface="Rajdhani"/>
              <a:cs typeface="Rajdhani"/>
              <a:sym typeface="Rajdhani"/>
            </a:endParaRPr>
          </a:p>
        </p:txBody>
      </p:sp>
      <p:sp>
        <p:nvSpPr>
          <p:cNvPr id="35" name="Google Shape;151;p28">
            <a:extLst>
              <a:ext uri="{FF2B5EF4-FFF2-40B4-BE49-F238E27FC236}">
                <a16:creationId xmlns:a16="http://schemas.microsoft.com/office/drawing/2014/main" id="{CDF3F44F-103E-4AA1-B4DD-562F80AEAD7F}"/>
              </a:ext>
            </a:extLst>
          </p:cNvPr>
          <p:cNvSpPr txBox="1"/>
          <p:nvPr/>
        </p:nvSpPr>
        <p:spPr>
          <a:xfrm>
            <a:off x="3946202" y="3885255"/>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chemeClr val="lt2"/>
                </a:solidFill>
                <a:latin typeface="Rajdhani"/>
                <a:ea typeface="Rajdhani"/>
                <a:cs typeface="Rajdhani"/>
                <a:sym typeface="Rajdhani"/>
              </a:rPr>
              <a:t>8</a:t>
            </a:r>
            <a:endParaRPr sz="2400" b="1" dirty="0">
              <a:solidFill>
                <a:schemeClr val="lt2"/>
              </a:solidFill>
              <a:latin typeface="Rajdhani"/>
              <a:ea typeface="Rajdhani"/>
              <a:cs typeface="Rajdhani"/>
              <a:sym typeface="Rajdhani"/>
            </a:endParaRPr>
          </a:p>
        </p:txBody>
      </p:sp>
      <p:sp>
        <p:nvSpPr>
          <p:cNvPr id="37" name="Google Shape;148;p28">
            <a:extLst>
              <a:ext uri="{FF2B5EF4-FFF2-40B4-BE49-F238E27FC236}">
                <a16:creationId xmlns:a16="http://schemas.microsoft.com/office/drawing/2014/main" id="{457DE108-CC99-4860-83B2-554E7003B6AF}"/>
              </a:ext>
            </a:extLst>
          </p:cNvPr>
          <p:cNvSpPr txBox="1"/>
          <p:nvPr/>
        </p:nvSpPr>
        <p:spPr>
          <a:xfrm>
            <a:off x="4379000" y="2246368"/>
            <a:ext cx="2063700" cy="62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Fira Sans Condensed Light"/>
                <a:ea typeface="Fira Sans Condensed Light"/>
                <a:cs typeface="Fira Sans Condensed Light"/>
                <a:sym typeface="Fira Sans Condensed Light"/>
              </a:rPr>
              <a:t>       Architecture</a:t>
            </a:r>
            <a:endParaRPr dirty="0">
              <a:solidFill>
                <a:schemeClr val="lt2"/>
              </a:solidFill>
              <a:latin typeface="Fira Sans Condensed Light"/>
              <a:ea typeface="Fira Sans Condensed Light"/>
              <a:cs typeface="Fira Sans Condensed Light"/>
              <a:sym typeface="Fira Sans Condensed Light"/>
            </a:endParaRPr>
          </a:p>
        </p:txBody>
      </p:sp>
      <p:sp>
        <p:nvSpPr>
          <p:cNvPr id="38" name="Google Shape;148;p28">
            <a:extLst>
              <a:ext uri="{FF2B5EF4-FFF2-40B4-BE49-F238E27FC236}">
                <a16:creationId xmlns:a16="http://schemas.microsoft.com/office/drawing/2014/main" id="{15C5B363-5844-4420-A23F-4A28A3D154E2}"/>
              </a:ext>
            </a:extLst>
          </p:cNvPr>
          <p:cNvSpPr txBox="1"/>
          <p:nvPr/>
        </p:nvSpPr>
        <p:spPr>
          <a:xfrm>
            <a:off x="6390643" y="2805589"/>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latin typeface="Fira Sans Condensed Light"/>
                <a:ea typeface="Fira Sans Condensed Light"/>
                <a:cs typeface="Fira Sans Condensed Light"/>
                <a:sym typeface="Fira Sans Condensed Light"/>
              </a:rPr>
              <a:t>Proposed System</a:t>
            </a:r>
            <a:endParaRPr dirty="0">
              <a:solidFill>
                <a:schemeClr val="lt2"/>
              </a:solidFill>
              <a:latin typeface="Fira Sans Condensed Light"/>
              <a:ea typeface="Fira Sans Condensed Light"/>
              <a:cs typeface="Fira Sans Condensed Light"/>
              <a:sym typeface="Fira Sans Condensed Light"/>
            </a:endParaRPr>
          </a:p>
        </p:txBody>
      </p:sp>
      <p:sp>
        <p:nvSpPr>
          <p:cNvPr id="39" name="Google Shape;148;p28">
            <a:extLst>
              <a:ext uri="{FF2B5EF4-FFF2-40B4-BE49-F238E27FC236}">
                <a16:creationId xmlns:a16="http://schemas.microsoft.com/office/drawing/2014/main" id="{6D891422-8040-48AD-97C4-F1BAB6902074}"/>
              </a:ext>
            </a:extLst>
          </p:cNvPr>
          <p:cNvSpPr txBox="1"/>
          <p:nvPr/>
        </p:nvSpPr>
        <p:spPr>
          <a:xfrm>
            <a:off x="4009178" y="3366556"/>
            <a:ext cx="2474755" cy="626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dirty="0">
                <a:solidFill>
                  <a:schemeClr val="lt2"/>
                </a:solidFill>
                <a:latin typeface="Fira Sans Condensed Light"/>
                <a:ea typeface="Fira Sans Condensed Light"/>
                <a:cs typeface="Fira Sans Condensed Light"/>
                <a:sym typeface="Fira Sans Condensed Light"/>
              </a:rPr>
              <a:t>           	              NLP</a:t>
            </a:r>
            <a:endParaRPr dirty="0">
              <a:solidFill>
                <a:schemeClr val="lt2"/>
              </a:solidFill>
              <a:latin typeface="Fira Sans Condensed Light"/>
              <a:ea typeface="Fira Sans Condensed Light"/>
              <a:cs typeface="Fira Sans Condensed Light"/>
              <a:sym typeface="Fira Sans Condensed Light"/>
            </a:endParaRPr>
          </a:p>
        </p:txBody>
      </p:sp>
      <p:sp>
        <p:nvSpPr>
          <p:cNvPr id="40" name="Google Shape;148;p28">
            <a:extLst>
              <a:ext uri="{FF2B5EF4-FFF2-40B4-BE49-F238E27FC236}">
                <a16:creationId xmlns:a16="http://schemas.microsoft.com/office/drawing/2014/main" id="{38628CDF-20A5-4E98-9684-2431B8E97BC8}"/>
              </a:ext>
            </a:extLst>
          </p:cNvPr>
          <p:cNvSpPr txBox="1"/>
          <p:nvPr/>
        </p:nvSpPr>
        <p:spPr>
          <a:xfrm>
            <a:off x="6360200" y="3910762"/>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latin typeface="Fira Sans Condensed Light"/>
                <a:ea typeface="Fira Sans Condensed Light"/>
                <a:cs typeface="Fira Sans Condensed Light"/>
                <a:sym typeface="Fira Sans Condensed Light"/>
              </a:rPr>
              <a:t>Na</a:t>
            </a:r>
            <a:r>
              <a:rPr lang="en-IN" dirty="0">
                <a:solidFill>
                  <a:schemeClr val="lt2"/>
                </a:solidFill>
                <a:latin typeface="Fira Sans Condensed Light"/>
                <a:ea typeface="Fira Sans Condensed Light"/>
                <a:cs typeface="Fira Sans Condensed Light"/>
                <a:sym typeface="Fira Sans Condensed Light"/>
              </a:rPr>
              <a:t>ï</a:t>
            </a:r>
            <a:r>
              <a:rPr lang="en" dirty="0">
                <a:solidFill>
                  <a:schemeClr val="lt2"/>
                </a:solidFill>
                <a:latin typeface="Fira Sans Condensed Light"/>
                <a:ea typeface="Fira Sans Condensed Light"/>
                <a:cs typeface="Fira Sans Condensed Light"/>
                <a:sym typeface="Fira Sans Condensed Light"/>
              </a:rPr>
              <a:t>ve Bayes</a:t>
            </a:r>
            <a:endParaRPr dirty="0">
              <a:solidFill>
                <a:schemeClr val="lt2"/>
              </a:solidFill>
              <a:latin typeface="Fira Sans Condensed Light"/>
              <a:ea typeface="Fira Sans Condensed Light"/>
              <a:cs typeface="Fira Sans Condensed Light"/>
              <a:sym typeface="Fira Sans Condensed Light"/>
            </a:endParaRPr>
          </a:p>
        </p:txBody>
      </p:sp>
      <p:cxnSp>
        <p:nvCxnSpPr>
          <p:cNvPr id="36" name="Google Shape;155;p28">
            <a:extLst>
              <a:ext uri="{FF2B5EF4-FFF2-40B4-BE49-F238E27FC236}">
                <a16:creationId xmlns:a16="http://schemas.microsoft.com/office/drawing/2014/main" id="{26AE4D90-C1DA-2A9C-5FFB-E7E7286ADB1D}"/>
              </a:ext>
            </a:extLst>
          </p:cNvPr>
          <p:cNvCxnSpPr/>
          <p:nvPr/>
        </p:nvCxnSpPr>
        <p:spPr>
          <a:xfrm>
            <a:off x="6030169" y="4716357"/>
            <a:ext cx="298210" cy="0"/>
          </a:xfrm>
          <a:prstGeom prst="straightConnector1">
            <a:avLst/>
          </a:prstGeom>
          <a:noFill/>
          <a:ln w="19050" cap="flat" cmpd="sng">
            <a:solidFill>
              <a:schemeClr val="lt2"/>
            </a:solidFill>
            <a:prstDash val="solid"/>
            <a:round/>
            <a:headEnd type="none" w="med" len="med"/>
            <a:tailEnd type="none" w="med" len="med"/>
          </a:ln>
        </p:spPr>
      </p:cxnSp>
      <p:sp>
        <p:nvSpPr>
          <p:cNvPr id="41" name="Google Shape;151;p28">
            <a:extLst>
              <a:ext uri="{FF2B5EF4-FFF2-40B4-BE49-F238E27FC236}">
                <a16:creationId xmlns:a16="http://schemas.microsoft.com/office/drawing/2014/main" id="{046CF1A2-E1B7-BAB3-BDA0-AA33E609E173}"/>
              </a:ext>
            </a:extLst>
          </p:cNvPr>
          <p:cNvSpPr txBox="1"/>
          <p:nvPr/>
        </p:nvSpPr>
        <p:spPr>
          <a:xfrm>
            <a:off x="3998290" y="4403157"/>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dirty="0">
                <a:solidFill>
                  <a:schemeClr val="lt2"/>
                </a:solidFill>
                <a:latin typeface="Rajdhani"/>
                <a:ea typeface="Rajdhani"/>
                <a:cs typeface="Rajdhani"/>
                <a:sym typeface="Rajdhani"/>
              </a:rPr>
              <a:t>SGD</a:t>
            </a:r>
            <a:endParaRPr sz="2400" dirty="0">
              <a:solidFill>
                <a:schemeClr val="lt2"/>
              </a:solidFill>
              <a:latin typeface="Rajdhani"/>
              <a:ea typeface="Rajdhani"/>
              <a:cs typeface="Rajdhani"/>
              <a:sym typeface="Rajdhani"/>
            </a:endParaRPr>
          </a:p>
        </p:txBody>
      </p:sp>
      <p:sp>
        <p:nvSpPr>
          <p:cNvPr id="42" name="Google Shape;151;p28">
            <a:extLst>
              <a:ext uri="{FF2B5EF4-FFF2-40B4-BE49-F238E27FC236}">
                <a16:creationId xmlns:a16="http://schemas.microsoft.com/office/drawing/2014/main" id="{06E3AEF6-C8D5-AAA5-1A07-81F40DA52DB3}"/>
              </a:ext>
            </a:extLst>
          </p:cNvPr>
          <p:cNvSpPr txBox="1"/>
          <p:nvPr/>
        </p:nvSpPr>
        <p:spPr>
          <a:xfrm>
            <a:off x="4671812" y="4413912"/>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chemeClr val="lt2"/>
                </a:solidFill>
                <a:latin typeface="Rajdhani"/>
                <a:ea typeface="Rajdhani"/>
                <a:cs typeface="Rajdhani"/>
                <a:sym typeface="Rajdhani"/>
              </a:rPr>
              <a:t>9</a:t>
            </a:r>
            <a:endParaRPr sz="2400" b="1" dirty="0">
              <a:solidFill>
                <a:schemeClr val="lt2"/>
              </a:solidFill>
              <a:latin typeface="Rajdhani"/>
              <a:ea typeface="Rajdhani"/>
              <a:cs typeface="Rajdhani"/>
              <a:sym typeface="Rajdhani"/>
            </a:endParaRPr>
          </a:p>
        </p:txBody>
      </p:sp>
    </p:spTree>
    <p:extLst>
      <p:ext uri="{BB962C8B-B14F-4D97-AF65-F5344CB8AC3E}">
        <p14:creationId xmlns:p14="http://schemas.microsoft.com/office/powerpoint/2010/main" val="2194161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effectLst>
                  <a:glow rad="63500">
                    <a:schemeClr val="accent6">
                      <a:satMod val="175000"/>
                      <a:alpha val="40000"/>
                    </a:schemeClr>
                  </a:glow>
                </a:effectLst>
              </a:rPr>
              <a:t>ABSTRACT</a:t>
            </a:r>
            <a:endParaRPr sz="3200" dirty="0">
              <a:effectLst>
                <a:glow rad="63500">
                  <a:schemeClr val="accent6">
                    <a:satMod val="175000"/>
                    <a:alpha val="40000"/>
                  </a:schemeClr>
                </a:glow>
              </a:effectLst>
            </a:endParaRPr>
          </a:p>
        </p:txBody>
      </p:sp>
      <p:sp>
        <p:nvSpPr>
          <p:cNvPr id="136" name="Google Shape;136;p27"/>
          <p:cNvSpPr txBox="1">
            <a:spLocks noGrp="1"/>
          </p:cNvSpPr>
          <p:nvPr>
            <p:ph type="subTitle" idx="1"/>
          </p:nvPr>
        </p:nvSpPr>
        <p:spPr>
          <a:xfrm>
            <a:off x="152401" y="131617"/>
            <a:ext cx="5702562" cy="4883727"/>
          </a:xfrm>
          <a:prstGeom prst="rect">
            <a:avLst/>
          </a:prstGeom>
        </p:spPr>
        <p:txBody>
          <a:bodyPr spcFirstLastPara="1" wrap="square" lIns="91425" tIns="91425" rIns="91425" bIns="91425" anchor="ctr" anchorCtr="0">
            <a:noAutofit/>
          </a:bodyPr>
          <a:lstStyle/>
          <a:p>
            <a:pPr algn="l"/>
            <a:r>
              <a:rPr lang="en-US" b="0" i="0" dirty="0">
                <a:solidFill>
                  <a:schemeClr val="tx2"/>
                </a:solidFill>
                <a:effectLst/>
                <a:latin typeface="Arial" panose="020B0604020202020204" pitchFamily="34" charset="0"/>
              </a:rPr>
              <a:t>      </a:t>
            </a:r>
            <a:r>
              <a:rPr lang="en-US" sz="1600" b="0" i="0" dirty="0">
                <a:solidFill>
                  <a:schemeClr val="tx2"/>
                </a:solidFill>
                <a:effectLst/>
                <a:latin typeface="Times New Roman" panose="02020603050405020304" pitchFamily="18" charset="0"/>
                <a:cs typeface="Times New Roman" panose="02020603050405020304" pitchFamily="18" charset="0"/>
              </a:rPr>
              <a:t>To design a qualified training program so that the competence of job seekers can be in line with the industrial needs, Training Need Analysis (TNA) should be conducted before establish a training program. But unfortunately there have been many fraudulent job ads by individuals on behalf of the company. In order to overcome the problem, an employment scam detection is required. Different classifiers are used for checking fraudulent post in the web and the results of those classifiers are compared for identifying the best employment scam detection model. </a:t>
            </a:r>
          </a:p>
          <a:p>
            <a:pPr marL="0" lvl="0" indent="0" algn="r" rtl="0">
              <a:spcBef>
                <a:spcPts val="0"/>
              </a:spcBef>
              <a:spcAft>
                <a:spcPts val="0"/>
              </a:spcAft>
              <a:buNone/>
            </a:pPr>
            <a:endParaRPr dirty="0">
              <a:solidFill>
                <a:schemeClr val="tx2"/>
              </a:solidFill>
            </a:endParaRPr>
          </a:p>
        </p:txBody>
      </p:sp>
      <p:cxnSp>
        <p:nvCxnSpPr>
          <p:cNvPr id="137" name="Google Shape;137;p27"/>
          <p:cNvCxnSpPr/>
          <p:nvPr/>
        </p:nvCxnSpPr>
        <p:spPr>
          <a:xfrm>
            <a:off x="6204850" y="2256450"/>
            <a:ext cx="0" cy="6306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4009513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170176" y="1316836"/>
            <a:ext cx="1967100" cy="227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effectLst>
                  <a:glow rad="63500">
                    <a:schemeClr val="accent6">
                      <a:satMod val="175000"/>
                      <a:alpha val="40000"/>
                    </a:schemeClr>
                  </a:glow>
                </a:effectLst>
                <a:latin typeface="Times New Roman" panose="02020603050405020304" pitchFamily="18" charset="0"/>
                <a:cs typeface="Times New Roman" panose="02020603050405020304" pitchFamily="18" charset="0"/>
              </a:rPr>
              <a:t>Introduction</a:t>
            </a:r>
            <a:endParaRPr sz="2400" dirty="0">
              <a:effectLst>
                <a:glow rad="63500">
                  <a:schemeClr val="accent6">
                    <a:satMod val="175000"/>
                    <a:alpha val="40000"/>
                  </a:schemeClr>
                </a:glow>
              </a:effectLst>
              <a:latin typeface="Times New Roman" panose="02020603050405020304" pitchFamily="18" charset="0"/>
              <a:cs typeface="Times New Roman" panose="02020603050405020304" pitchFamily="18" charset="0"/>
            </a:endParaRPr>
          </a:p>
        </p:txBody>
      </p:sp>
      <p:sp>
        <p:nvSpPr>
          <p:cNvPr id="136" name="Google Shape;136;p27"/>
          <p:cNvSpPr txBox="1">
            <a:spLocks noGrp="1"/>
          </p:cNvSpPr>
          <p:nvPr>
            <p:ph type="subTitle" idx="1"/>
          </p:nvPr>
        </p:nvSpPr>
        <p:spPr>
          <a:xfrm>
            <a:off x="2487162" y="90055"/>
            <a:ext cx="6486651" cy="495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i="0" dirty="0">
                <a:solidFill>
                  <a:srgbClr val="C9D1D9"/>
                </a:solidFill>
                <a:effectLst/>
                <a:latin typeface="Times New Roman" panose="02020603050405020304" pitchFamily="18" charset="0"/>
                <a:cs typeface="Times New Roman" panose="02020603050405020304" pitchFamily="18" charset="0"/>
              </a:rPr>
              <a:t>Employment scams are on the rise. According to CNBC, the number of employment scams doubled in 2018 as compared to 2017. The current market situation has led to high unemployment. Economic stress and the impact of the coronavirus have significantly reduced job availability and the loss of jobs for many individuals. A case like this presents an appropriate opportunity for scammers. Many people are falling prey to these scammers using the desperation that is caused by an unprecedented incident. Most scammer do this to get personal information from the person they are scamming. Personal information can contain address, bank account details, social security number etc. I am a university student, and I have received several such scam emails. The scammers provide users with a very lucrative job opportunity and later ask for money in return. Or they require investment from the job seeker with the promise of a job. This is a dangerous problem that can be addressed through Machine Learning techniques and Natural Language Processing (NLP).</a:t>
            </a:r>
            <a:endParaRPr dirty="0">
              <a:latin typeface="Times New Roman" panose="02020603050405020304" pitchFamily="18" charset="0"/>
              <a:cs typeface="Times New Roman" panose="02020603050405020304" pitchFamily="18" charset="0"/>
            </a:endParaRPr>
          </a:p>
        </p:txBody>
      </p:sp>
      <p:cxnSp>
        <p:nvCxnSpPr>
          <p:cNvPr id="137" name="Google Shape;137;p27"/>
          <p:cNvCxnSpPr/>
          <p:nvPr/>
        </p:nvCxnSpPr>
        <p:spPr>
          <a:xfrm>
            <a:off x="2353286" y="2138686"/>
            <a:ext cx="0" cy="6306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3059397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720000" y="288472"/>
            <a:ext cx="4404000" cy="66787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a:effectLst>
                  <a:glow rad="63500">
                    <a:schemeClr val="accent6">
                      <a:satMod val="175000"/>
                      <a:alpha val="40000"/>
                    </a:schemeClr>
                  </a:glow>
                </a:effectLst>
                <a:latin typeface="Times New Roman" panose="02020603050405020304" pitchFamily="18" charset="0"/>
                <a:ea typeface="Rajdhani"/>
                <a:cs typeface="Times New Roman" panose="02020603050405020304" pitchFamily="18" charset="0"/>
                <a:sym typeface="Rajdhani"/>
              </a:rPr>
              <a:t>Problem Statement</a:t>
            </a:r>
            <a:endParaRPr sz="3600" dirty="0">
              <a:effectLst>
                <a:glow rad="63500">
                  <a:schemeClr val="accent6">
                    <a:satMod val="175000"/>
                    <a:alpha val="40000"/>
                  </a:schemeClr>
                </a:glow>
              </a:effectLst>
              <a:latin typeface="Times New Roman" panose="02020603050405020304" pitchFamily="18" charset="0"/>
              <a:ea typeface="Rajdhani"/>
              <a:cs typeface="Times New Roman" panose="02020603050405020304" pitchFamily="18" charset="0"/>
              <a:sym typeface="Rajdhani"/>
            </a:endParaRPr>
          </a:p>
        </p:txBody>
      </p:sp>
      <p:sp>
        <p:nvSpPr>
          <p:cNvPr id="103" name="Google Shape;103;p24"/>
          <p:cNvSpPr txBox="1">
            <a:spLocks noGrp="1"/>
          </p:cNvSpPr>
          <p:nvPr>
            <p:ph type="subTitle" idx="1"/>
          </p:nvPr>
        </p:nvSpPr>
        <p:spPr>
          <a:xfrm>
            <a:off x="207264" y="1246909"/>
            <a:ext cx="5010911" cy="3608119"/>
          </a:xfrm>
          <a:prstGeom prst="rect">
            <a:avLst/>
          </a:prstGeom>
        </p:spPr>
        <p:txBody>
          <a:bodyPr spcFirstLastPara="1" wrap="square" lIns="91425" tIns="91425" rIns="91425" bIns="91425" anchor="t" anchorCtr="0">
            <a:noAutofit/>
          </a:bodyPr>
          <a:lstStyle/>
          <a:p>
            <a:pPr marL="438150" indent="-285750">
              <a:buFont typeface="Wingdings" panose="05000000000000000000" pitchFamily="2" charset="2"/>
              <a:buChar char="q"/>
            </a:pPr>
            <a:endParaRPr lang="en-IN" dirty="0">
              <a:latin typeface="Times New Roman" panose="02020603050405020304" pitchFamily="18" charset="0"/>
              <a:ea typeface="Fira Sans Condensed Light"/>
              <a:cs typeface="Times New Roman" panose="02020603050405020304" pitchFamily="18" charset="0"/>
              <a:sym typeface="Fira Sans Condensed Light"/>
            </a:endParaRPr>
          </a:p>
          <a:p>
            <a:pPr marL="438150" indent="-285750">
              <a:buFont typeface="Wingdings" panose="05000000000000000000" pitchFamily="2" charset="2"/>
              <a:buChar char="q"/>
            </a:pPr>
            <a:r>
              <a:rPr lang="en-IN" dirty="0">
                <a:latin typeface="Times New Roman" panose="02020603050405020304" pitchFamily="18" charset="0"/>
                <a:ea typeface="Fira Sans Condensed Light"/>
                <a:cs typeface="Times New Roman" panose="02020603050405020304" pitchFamily="18" charset="0"/>
                <a:sym typeface="Fira Sans Condensed Light"/>
              </a:rPr>
              <a:t>This project aims to create classifier that will have the capability to identify fake and real jobs.</a:t>
            </a:r>
          </a:p>
          <a:p>
            <a:pPr marL="152400" indent="0"/>
            <a:endParaRPr lang="en-IN" dirty="0">
              <a:latin typeface="Times New Roman" panose="02020603050405020304" pitchFamily="18" charset="0"/>
              <a:ea typeface="Fira Sans Condensed Light"/>
              <a:cs typeface="Times New Roman" panose="02020603050405020304" pitchFamily="18" charset="0"/>
              <a:sym typeface="Fira Sans Condensed Light"/>
            </a:endParaRPr>
          </a:p>
          <a:p>
            <a:pPr marL="438150" indent="-285750">
              <a:buFont typeface="Wingdings" panose="05000000000000000000" pitchFamily="2" charset="2"/>
              <a:buChar char="q"/>
            </a:pPr>
            <a:endParaRPr lang="en-IN" dirty="0">
              <a:latin typeface="Times New Roman" panose="02020603050405020304" pitchFamily="18" charset="0"/>
              <a:ea typeface="Fira Sans Condensed Light"/>
              <a:cs typeface="Times New Roman" panose="02020603050405020304" pitchFamily="18" charset="0"/>
              <a:sym typeface="Fira Sans Condensed Light"/>
            </a:endParaRPr>
          </a:p>
          <a:p>
            <a:pPr marL="438150" indent="-285750">
              <a:buFont typeface="Wingdings" panose="05000000000000000000" pitchFamily="2" charset="2"/>
              <a:buChar char="q"/>
            </a:pPr>
            <a:r>
              <a:rPr lang="en-IN" dirty="0">
                <a:latin typeface="Times New Roman" panose="02020603050405020304" pitchFamily="18" charset="0"/>
                <a:ea typeface="Fira Sans Condensed Light"/>
                <a:cs typeface="Times New Roman" panose="02020603050405020304" pitchFamily="18" charset="0"/>
                <a:sym typeface="Fira Sans Condensed Light"/>
              </a:rPr>
              <a:t>The final result will be evaluated based on two different models. Since the data provided has both numeric and text features one model will be used on the text data and other on numeric data.</a:t>
            </a:r>
          </a:p>
          <a:p>
            <a:pPr marL="152400" indent="0"/>
            <a:endParaRPr lang="en-IN" dirty="0">
              <a:latin typeface="Times New Roman" panose="02020603050405020304" pitchFamily="18" charset="0"/>
              <a:ea typeface="Fira Sans Condensed Light"/>
              <a:cs typeface="Times New Roman" panose="02020603050405020304" pitchFamily="18" charset="0"/>
              <a:sym typeface="Fira Sans Condensed Light"/>
            </a:endParaRPr>
          </a:p>
          <a:p>
            <a:pPr marL="438150" indent="-285750">
              <a:buFont typeface="Wingdings" panose="05000000000000000000" pitchFamily="2" charset="2"/>
              <a:buChar char="q"/>
            </a:pPr>
            <a:endParaRPr lang="en-IN" dirty="0">
              <a:latin typeface="Times New Roman" panose="02020603050405020304" pitchFamily="18" charset="0"/>
              <a:ea typeface="Fira Sans Condensed Light"/>
              <a:cs typeface="Times New Roman" panose="02020603050405020304" pitchFamily="18" charset="0"/>
              <a:sym typeface="Fira Sans Condensed Light"/>
            </a:endParaRPr>
          </a:p>
          <a:p>
            <a:pPr marL="438150" indent="-285750">
              <a:buFont typeface="Wingdings" panose="05000000000000000000" pitchFamily="2" charset="2"/>
              <a:buChar char="q"/>
            </a:pPr>
            <a:r>
              <a:rPr lang="en-IN" dirty="0">
                <a:latin typeface="Times New Roman" panose="02020603050405020304" pitchFamily="18" charset="0"/>
                <a:ea typeface="Fira Sans Condensed Light"/>
                <a:cs typeface="Times New Roman" panose="02020603050405020304" pitchFamily="18" charset="0"/>
                <a:sym typeface="Fira Sans Condensed Light"/>
              </a:rPr>
              <a:t>The final output will be a combination of the two. The final model will take in any relevant job posting and produce a final result determining whether the job is real or not</a:t>
            </a:r>
          </a:p>
        </p:txBody>
      </p:sp>
      <p:pic>
        <p:nvPicPr>
          <p:cNvPr id="6" name="Google Shape;1794;p47">
            <a:extLst>
              <a:ext uri="{FF2B5EF4-FFF2-40B4-BE49-F238E27FC236}">
                <a16:creationId xmlns:a16="http://schemas.microsoft.com/office/drawing/2014/main" id="{56DA78DE-5071-4B23-8493-541A909B166B}"/>
              </a:ext>
            </a:extLst>
          </p:cNvPr>
          <p:cNvPicPr preferRelativeResize="0"/>
          <p:nvPr/>
        </p:nvPicPr>
        <p:blipFill rotWithShape="1">
          <a:blip r:embed="rId3">
            <a:alphaModFix/>
          </a:blip>
          <a:srcRect l="25302" r="25297"/>
          <a:stretch/>
        </p:blipFill>
        <p:spPr>
          <a:xfrm>
            <a:off x="5124000" y="288472"/>
            <a:ext cx="4020000" cy="4308502"/>
          </a:xfrm>
          <a:prstGeom prst="rect">
            <a:avLst/>
          </a:prstGeom>
          <a:noFill/>
          <a:ln>
            <a:noFill/>
          </a:ln>
        </p:spPr>
      </p:pic>
    </p:spTree>
    <p:extLst>
      <p:ext uri="{BB962C8B-B14F-4D97-AF65-F5344CB8AC3E}">
        <p14:creationId xmlns:p14="http://schemas.microsoft.com/office/powerpoint/2010/main" val="1943062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34"/>
          <p:cNvSpPr txBox="1">
            <a:spLocks noGrp="1"/>
          </p:cNvSpPr>
          <p:nvPr>
            <p:ph type="title"/>
          </p:nvPr>
        </p:nvSpPr>
        <p:spPr>
          <a:xfrm>
            <a:off x="720100" y="509825"/>
            <a:ext cx="7704000" cy="572700"/>
          </a:xfrm>
          <a:prstGeom prst="rect">
            <a:avLst/>
          </a:prstGeom>
          <a:effectLst>
            <a:glow rad="63500">
              <a:schemeClr val="accent6">
                <a:satMod val="175000"/>
                <a:alpha val="40000"/>
              </a:schemeClr>
            </a:glow>
          </a:effectLst>
        </p:spPr>
        <p:txBody>
          <a:bodyPr spcFirstLastPara="1" wrap="square" lIns="91425" tIns="91425" rIns="91425" bIns="91425" anchor="t" anchorCtr="0">
            <a:noAutofit/>
          </a:bodyPr>
          <a:lstStyle/>
          <a:p>
            <a:pPr marL="0" lvl="0" indent="0" algn="ctr" rtl="0">
              <a:spcBef>
                <a:spcPts val="0"/>
              </a:spcBef>
              <a:spcAft>
                <a:spcPts val="0"/>
              </a:spcAft>
              <a:buNone/>
            </a:pPr>
            <a:r>
              <a:rPr lang="en" dirty="0">
                <a:effectLst>
                  <a:glow rad="63500">
                    <a:schemeClr val="accent6">
                      <a:satMod val="175000"/>
                      <a:alpha val="40000"/>
                    </a:schemeClr>
                  </a:glow>
                </a:effectLst>
                <a:latin typeface="Times New Roman" panose="02020603050405020304" pitchFamily="18" charset="0"/>
                <a:cs typeface="Times New Roman" panose="02020603050405020304" pitchFamily="18" charset="0"/>
              </a:rPr>
              <a:t>Software Requirements</a:t>
            </a:r>
            <a:endParaRPr dirty="0">
              <a:effectLst>
                <a:glow rad="63500">
                  <a:schemeClr val="accent6">
                    <a:satMod val="175000"/>
                    <a:alpha val="40000"/>
                  </a:schemeClr>
                </a:glow>
              </a:effectLst>
              <a:latin typeface="Times New Roman" panose="02020603050405020304" pitchFamily="18" charset="0"/>
              <a:cs typeface="Times New Roman" panose="02020603050405020304" pitchFamily="18" charset="0"/>
            </a:endParaRPr>
          </a:p>
        </p:txBody>
      </p:sp>
      <p:sp>
        <p:nvSpPr>
          <p:cNvPr id="653" name="Google Shape;653;p34"/>
          <p:cNvSpPr/>
          <p:nvPr/>
        </p:nvSpPr>
        <p:spPr>
          <a:xfrm>
            <a:off x="4115925" y="2338950"/>
            <a:ext cx="912300" cy="9123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4"/>
          <p:cNvSpPr txBox="1">
            <a:spLocks noGrp="1"/>
          </p:cNvSpPr>
          <p:nvPr>
            <p:ph type="subTitle" idx="4294967295"/>
          </p:nvPr>
        </p:nvSpPr>
        <p:spPr>
          <a:xfrm flipH="1">
            <a:off x="861825" y="1689419"/>
            <a:ext cx="2234400" cy="4506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400" dirty="0">
                <a:latin typeface="Times New Roman" panose="02020603050405020304" pitchFamily="18" charset="0"/>
                <a:cs typeface="Times New Roman" panose="02020603050405020304" pitchFamily="18" charset="0"/>
              </a:rPr>
              <a:t>2 GB RAM</a:t>
            </a:r>
            <a:endParaRPr sz="1400" dirty="0">
              <a:latin typeface="Times New Roman" panose="02020603050405020304" pitchFamily="18" charset="0"/>
              <a:cs typeface="Times New Roman" panose="02020603050405020304" pitchFamily="18" charset="0"/>
            </a:endParaRPr>
          </a:p>
        </p:txBody>
      </p:sp>
      <p:sp>
        <p:nvSpPr>
          <p:cNvPr id="655" name="Google Shape;655;p34"/>
          <p:cNvSpPr txBox="1">
            <a:spLocks noGrp="1"/>
          </p:cNvSpPr>
          <p:nvPr>
            <p:ph type="subTitle" idx="4294967295"/>
          </p:nvPr>
        </p:nvSpPr>
        <p:spPr>
          <a:xfrm flipH="1">
            <a:off x="6087375" y="1689425"/>
            <a:ext cx="2194800" cy="450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400" dirty="0">
                <a:latin typeface="Times New Roman" panose="02020603050405020304" pitchFamily="18" charset="0"/>
                <a:cs typeface="Times New Roman" panose="02020603050405020304" pitchFamily="18" charset="0"/>
              </a:rPr>
              <a:t>Microsoft Windows: 7/8/10</a:t>
            </a:r>
            <a:endParaRPr sz="1400" dirty="0">
              <a:latin typeface="Times New Roman" panose="02020603050405020304" pitchFamily="18" charset="0"/>
              <a:cs typeface="Times New Roman" panose="02020603050405020304" pitchFamily="18" charset="0"/>
            </a:endParaRPr>
          </a:p>
        </p:txBody>
      </p:sp>
      <p:sp>
        <p:nvSpPr>
          <p:cNvPr id="656" name="Google Shape;656;p34"/>
          <p:cNvSpPr txBox="1">
            <a:spLocks noGrp="1"/>
          </p:cNvSpPr>
          <p:nvPr>
            <p:ph type="subTitle" idx="4294967295"/>
          </p:nvPr>
        </p:nvSpPr>
        <p:spPr>
          <a:xfrm>
            <a:off x="891211" y="3434136"/>
            <a:ext cx="2234400" cy="7014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400" dirty="0">
                <a:latin typeface="Times New Roman" panose="02020603050405020304" pitchFamily="18" charset="0"/>
                <a:cs typeface="Times New Roman" panose="02020603050405020304" pitchFamily="18" charset="0"/>
              </a:rPr>
              <a:t>I/O Devices</a:t>
            </a:r>
            <a:endParaRPr sz="1400" dirty="0">
              <a:latin typeface="Times New Roman" panose="02020603050405020304" pitchFamily="18" charset="0"/>
              <a:cs typeface="Times New Roman" panose="02020603050405020304" pitchFamily="18" charset="0"/>
            </a:endParaRPr>
          </a:p>
        </p:txBody>
      </p:sp>
      <p:sp>
        <p:nvSpPr>
          <p:cNvPr id="658" name="Google Shape;658;p34"/>
          <p:cNvSpPr/>
          <p:nvPr/>
        </p:nvSpPr>
        <p:spPr>
          <a:xfrm>
            <a:off x="4285725" y="2508750"/>
            <a:ext cx="572700" cy="5727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4"/>
          <p:cNvSpPr/>
          <p:nvPr/>
        </p:nvSpPr>
        <p:spPr>
          <a:xfrm>
            <a:off x="4385488" y="2569788"/>
            <a:ext cx="373167" cy="450621"/>
          </a:xfrm>
          <a:custGeom>
            <a:avLst/>
            <a:gdLst/>
            <a:ahLst/>
            <a:cxnLst/>
            <a:rect l="l" t="t" r="r" b="b"/>
            <a:pathLst>
              <a:path w="56519" h="68250" extrusionOk="0">
                <a:moveTo>
                  <a:pt x="28263" y="0"/>
                </a:moveTo>
                <a:lnTo>
                  <a:pt x="3305" y="24955"/>
                </a:lnTo>
                <a:lnTo>
                  <a:pt x="10602" y="32248"/>
                </a:lnTo>
                <a:lnTo>
                  <a:pt x="28263" y="14592"/>
                </a:lnTo>
                <a:lnTo>
                  <a:pt x="40244" y="26576"/>
                </a:lnTo>
                <a:lnTo>
                  <a:pt x="28263" y="38561"/>
                </a:lnTo>
                <a:lnTo>
                  <a:pt x="19050" y="29351"/>
                </a:lnTo>
                <a:lnTo>
                  <a:pt x="17619" y="30778"/>
                </a:lnTo>
                <a:lnTo>
                  <a:pt x="28263" y="41418"/>
                </a:lnTo>
                <a:lnTo>
                  <a:pt x="43104" y="26576"/>
                </a:lnTo>
                <a:lnTo>
                  <a:pt x="28263" y="11732"/>
                </a:lnTo>
                <a:lnTo>
                  <a:pt x="10602" y="29389"/>
                </a:lnTo>
                <a:lnTo>
                  <a:pt x="6165" y="24955"/>
                </a:lnTo>
                <a:lnTo>
                  <a:pt x="28263" y="2861"/>
                </a:lnTo>
                <a:lnTo>
                  <a:pt x="53658" y="28260"/>
                </a:lnTo>
                <a:lnTo>
                  <a:pt x="28263" y="53658"/>
                </a:lnTo>
                <a:lnTo>
                  <a:pt x="7297" y="32693"/>
                </a:lnTo>
                <a:lnTo>
                  <a:pt x="0" y="39990"/>
                </a:lnTo>
                <a:lnTo>
                  <a:pt x="28263" y="68250"/>
                </a:lnTo>
                <a:lnTo>
                  <a:pt x="56518" y="39990"/>
                </a:lnTo>
                <a:lnTo>
                  <a:pt x="52419" y="35889"/>
                </a:lnTo>
                <a:lnTo>
                  <a:pt x="50990" y="37319"/>
                </a:lnTo>
                <a:lnTo>
                  <a:pt x="53658" y="39990"/>
                </a:lnTo>
                <a:lnTo>
                  <a:pt x="28263" y="65390"/>
                </a:lnTo>
                <a:lnTo>
                  <a:pt x="2860" y="39990"/>
                </a:lnTo>
                <a:lnTo>
                  <a:pt x="7297" y="35553"/>
                </a:lnTo>
                <a:lnTo>
                  <a:pt x="28263" y="56519"/>
                </a:lnTo>
                <a:lnTo>
                  <a:pt x="56518" y="28260"/>
                </a:lnTo>
                <a:lnTo>
                  <a:pt x="28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 name="Google Shape;660;p34"/>
          <p:cNvGrpSpPr/>
          <p:nvPr/>
        </p:nvGrpSpPr>
        <p:grpSpPr>
          <a:xfrm>
            <a:off x="5567955" y="3351974"/>
            <a:ext cx="266197" cy="249155"/>
            <a:chOff x="1507342" y="1024774"/>
            <a:chExt cx="399216" cy="373658"/>
          </a:xfrm>
        </p:grpSpPr>
        <p:sp>
          <p:nvSpPr>
            <p:cNvPr id="661" name="Google Shape;661;p34"/>
            <p:cNvSpPr/>
            <p:nvPr/>
          </p:nvSpPr>
          <p:spPr>
            <a:xfrm>
              <a:off x="1507342" y="1024774"/>
              <a:ext cx="399216" cy="373658"/>
            </a:xfrm>
            <a:custGeom>
              <a:avLst/>
              <a:gdLst/>
              <a:ahLst/>
              <a:cxnLst/>
              <a:rect l="l" t="t" r="r" b="b"/>
              <a:pathLst>
                <a:path w="53389" h="49971" extrusionOk="0">
                  <a:moveTo>
                    <a:pt x="39967" y="0"/>
                  </a:moveTo>
                  <a:lnTo>
                    <a:pt x="16320" y="7"/>
                  </a:lnTo>
                  <a:lnTo>
                    <a:pt x="17534" y="2032"/>
                  </a:lnTo>
                  <a:lnTo>
                    <a:pt x="38760" y="2022"/>
                  </a:lnTo>
                  <a:lnTo>
                    <a:pt x="50008" y="21948"/>
                  </a:lnTo>
                  <a:lnTo>
                    <a:pt x="26026" y="21954"/>
                  </a:lnTo>
                  <a:lnTo>
                    <a:pt x="14332" y="154"/>
                  </a:lnTo>
                  <a:lnTo>
                    <a:pt x="1" y="24996"/>
                  </a:lnTo>
                  <a:lnTo>
                    <a:pt x="14346" y="49827"/>
                  </a:lnTo>
                  <a:lnTo>
                    <a:pt x="26026" y="28020"/>
                  </a:lnTo>
                  <a:lnTo>
                    <a:pt x="50012" y="28013"/>
                  </a:lnTo>
                  <a:lnTo>
                    <a:pt x="50012" y="28013"/>
                  </a:lnTo>
                  <a:lnTo>
                    <a:pt x="38770" y="47942"/>
                  </a:lnTo>
                  <a:lnTo>
                    <a:pt x="17548" y="47948"/>
                  </a:lnTo>
                  <a:lnTo>
                    <a:pt x="16334" y="49971"/>
                  </a:lnTo>
                  <a:lnTo>
                    <a:pt x="39981" y="49963"/>
                  </a:lnTo>
                  <a:lnTo>
                    <a:pt x="53389" y="25992"/>
                  </a:lnTo>
                  <a:lnTo>
                    <a:pt x="24815" y="25998"/>
                  </a:lnTo>
                  <a:lnTo>
                    <a:pt x="14281" y="45667"/>
                  </a:lnTo>
                  <a:lnTo>
                    <a:pt x="2334" y="24996"/>
                  </a:lnTo>
                  <a:lnTo>
                    <a:pt x="14267" y="4311"/>
                  </a:lnTo>
                  <a:lnTo>
                    <a:pt x="24818" y="23976"/>
                  </a:lnTo>
                  <a:lnTo>
                    <a:pt x="53389" y="23969"/>
                  </a:lnTo>
                  <a:lnTo>
                    <a:pt x="39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4"/>
            <p:cNvSpPr/>
            <p:nvPr/>
          </p:nvSpPr>
          <p:spPr>
            <a:xfrm>
              <a:off x="1609125" y="1147993"/>
              <a:ext cx="45471" cy="127222"/>
            </a:xfrm>
            <a:custGeom>
              <a:avLst/>
              <a:gdLst/>
              <a:ahLst/>
              <a:cxnLst/>
              <a:rect l="l" t="t" r="r" b="b"/>
              <a:pathLst>
                <a:path w="6081" h="17014" extrusionOk="0">
                  <a:moveTo>
                    <a:pt x="4913" y="0"/>
                  </a:moveTo>
                  <a:lnTo>
                    <a:pt x="1" y="8506"/>
                  </a:lnTo>
                  <a:lnTo>
                    <a:pt x="4913" y="17014"/>
                  </a:lnTo>
                  <a:lnTo>
                    <a:pt x="6080" y="14992"/>
                  </a:lnTo>
                  <a:lnTo>
                    <a:pt x="2338" y="8506"/>
                  </a:lnTo>
                  <a:lnTo>
                    <a:pt x="6080" y="2023"/>
                  </a:lnTo>
                  <a:lnTo>
                    <a:pt x="49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 name="Google Shape;663;p34"/>
          <p:cNvSpPr/>
          <p:nvPr/>
        </p:nvSpPr>
        <p:spPr>
          <a:xfrm>
            <a:off x="3303861" y="1991081"/>
            <a:ext cx="283071" cy="245141"/>
          </a:xfrm>
          <a:custGeom>
            <a:avLst/>
            <a:gdLst/>
            <a:ahLst/>
            <a:cxnLst/>
            <a:rect l="l" t="t" r="r" b="b"/>
            <a:pathLst>
              <a:path w="56756" h="49151" extrusionOk="0">
                <a:moveTo>
                  <a:pt x="14188" y="1"/>
                </a:moveTo>
                <a:lnTo>
                  <a:pt x="1" y="24576"/>
                </a:lnTo>
                <a:lnTo>
                  <a:pt x="14188" y="49150"/>
                </a:lnTo>
                <a:lnTo>
                  <a:pt x="43782" y="49150"/>
                </a:lnTo>
                <a:lnTo>
                  <a:pt x="28376" y="23864"/>
                </a:lnTo>
                <a:lnTo>
                  <a:pt x="15426" y="45124"/>
                </a:lnTo>
                <a:lnTo>
                  <a:pt x="35068" y="45124"/>
                </a:lnTo>
                <a:lnTo>
                  <a:pt x="33679" y="43101"/>
                </a:lnTo>
                <a:lnTo>
                  <a:pt x="19026" y="43101"/>
                </a:lnTo>
                <a:lnTo>
                  <a:pt x="28376" y="27750"/>
                </a:lnTo>
                <a:lnTo>
                  <a:pt x="40182" y="47128"/>
                </a:lnTo>
                <a:lnTo>
                  <a:pt x="15355" y="47128"/>
                </a:lnTo>
                <a:lnTo>
                  <a:pt x="2334" y="24576"/>
                </a:lnTo>
                <a:lnTo>
                  <a:pt x="15355" y="2023"/>
                </a:lnTo>
                <a:lnTo>
                  <a:pt x="41397" y="2023"/>
                </a:lnTo>
                <a:lnTo>
                  <a:pt x="54418" y="24576"/>
                </a:lnTo>
                <a:lnTo>
                  <a:pt x="44818" y="41206"/>
                </a:lnTo>
                <a:lnTo>
                  <a:pt x="23241" y="6659"/>
                </a:lnTo>
                <a:lnTo>
                  <a:pt x="34254" y="6659"/>
                </a:lnTo>
                <a:lnTo>
                  <a:pt x="30764" y="12912"/>
                </a:lnTo>
                <a:lnTo>
                  <a:pt x="32006" y="14839"/>
                </a:lnTo>
                <a:lnTo>
                  <a:pt x="37698" y="4637"/>
                </a:lnTo>
                <a:lnTo>
                  <a:pt x="19590" y="4637"/>
                </a:lnTo>
                <a:lnTo>
                  <a:pt x="44887" y="45130"/>
                </a:lnTo>
                <a:lnTo>
                  <a:pt x="56755" y="24576"/>
                </a:lnTo>
                <a:lnTo>
                  <a:pt x="425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4"/>
          <p:cNvSpPr/>
          <p:nvPr/>
        </p:nvSpPr>
        <p:spPr>
          <a:xfrm>
            <a:off x="5586942" y="1999525"/>
            <a:ext cx="228224" cy="228239"/>
          </a:xfrm>
          <a:custGeom>
            <a:avLst/>
            <a:gdLst/>
            <a:ahLst/>
            <a:cxnLst/>
            <a:rect l="l" t="t" r="r" b="b"/>
            <a:pathLst>
              <a:path w="46246" h="46249" extrusionOk="0">
                <a:moveTo>
                  <a:pt x="23121" y="14630"/>
                </a:moveTo>
                <a:cubicBezTo>
                  <a:pt x="25393" y="14630"/>
                  <a:pt x="27524" y="15513"/>
                  <a:pt x="29129" y="17117"/>
                </a:cubicBezTo>
                <a:cubicBezTo>
                  <a:pt x="32440" y="20429"/>
                  <a:pt x="32440" y="25821"/>
                  <a:pt x="29129" y="29132"/>
                </a:cubicBezTo>
                <a:cubicBezTo>
                  <a:pt x="27524" y="30737"/>
                  <a:pt x="25393" y="31620"/>
                  <a:pt x="23121" y="31620"/>
                </a:cubicBezTo>
                <a:cubicBezTo>
                  <a:pt x="20853" y="31620"/>
                  <a:pt x="18721" y="30737"/>
                  <a:pt x="17117" y="29132"/>
                </a:cubicBezTo>
                <a:cubicBezTo>
                  <a:pt x="13805" y="25821"/>
                  <a:pt x="13805" y="20429"/>
                  <a:pt x="17117" y="17117"/>
                </a:cubicBezTo>
                <a:cubicBezTo>
                  <a:pt x="18721" y="15513"/>
                  <a:pt x="20853" y="14630"/>
                  <a:pt x="23121" y="14630"/>
                </a:cubicBezTo>
                <a:close/>
                <a:moveTo>
                  <a:pt x="23121" y="2023"/>
                </a:moveTo>
                <a:cubicBezTo>
                  <a:pt x="28759" y="2023"/>
                  <a:pt x="34059" y="4219"/>
                  <a:pt x="38044" y="8205"/>
                </a:cubicBezTo>
                <a:cubicBezTo>
                  <a:pt x="42030" y="12191"/>
                  <a:pt x="44223" y="17490"/>
                  <a:pt x="44223" y="23125"/>
                </a:cubicBezTo>
                <a:cubicBezTo>
                  <a:pt x="44223" y="27528"/>
                  <a:pt x="42879" y="31723"/>
                  <a:pt x="40392" y="35246"/>
                </a:cubicBezTo>
                <a:cubicBezTo>
                  <a:pt x="38279" y="35832"/>
                  <a:pt x="36128" y="36118"/>
                  <a:pt x="33994" y="36118"/>
                </a:cubicBezTo>
                <a:cubicBezTo>
                  <a:pt x="31061" y="36118"/>
                  <a:pt x="28160" y="35578"/>
                  <a:pt x="25437" y="34535"/>
                </a:cubicBezTo>
                <a:cubicBezTo>
                  <a:pt x="27131" y="33532"/>
                  <a:pt x="28721" y="32324"/>
                  <a:pt x="30172" y="30929"/>
                </a:cubicBezTo>
                <a:cubicBezTo>
                  <a:pt x="30305" y="30809"/>
                  <a:pt x="30432" y="30686"/>
                  <a:pt x="30559" y="30562"/>
                </a:cubicBezTo>
                <a:cubicBezTo>
                  <a:pt x="34660" y="26460"/>
                  <a:pt x="34660" y="19789"/>
                  <a:pt x="30559" y="15687"/>
                </a:cubicBezTo>
                <a:cubicBezTo>
                  <a:pt x="28575" y="13703"/>
                  <a:pt x="25933" y="12608"/>
                  <a:pt x="23121" y="12608"/>
                </a:cubicBezTo>
                <a:cubicBezTo>
                  <a:pt x="20316" y="12608"/>
                  <a:pt x="17675" y="13703"/>
                  <a:pt x="15687" y="15687"/>
                </a:cubicBezTo>
                <a:cubicBezTo>
                  <a:pt x="11585" y="19789"/>
                  <a:pt x="11585" y="26460"/>
                  <a:pt x="15687" y="30562"/>
                </a:cubicBezTo>
                <a:cubicBezTo>
                  <a:pt x="15813" y="30686"/>
                  <a:pt x="15940" y="30809"/>
                  <a:pt x="16073" y="30929"/>
                </a:cubicBezTo>
                <a:cubicBezTo>
                  <a:pt x="17524" y="32324"/>
                  <a:pt x="19111" y="33532"/>
                  <a:pt x="20805" y="34535"/>
                </a:cubicBezTo>
                <a:cubicBezTo>
                  <a:pt x="18084" y="35578"/>
                  <a:pt x="15184" y="36118"/>
                  <a:pt x="12251" y="36118"/>
                </a:cubicBezTo>
                <a:cubicBezTo>
                  <a:pt x="10116" y="36118"/>
                  <a:pt x="7964" y="35832"/>
                  <a:pt x="5851" y="35246"/>
                </a:cubicBezTo>
                <a:cubicBezTo>
                  <a:pt x="3367" y="31723"/>
                  <a:pt x="2022" y="27528"/>
                  <a:pt x="2022" y="23125"/>
                </a:cubicBezTo>
                <a:cubicBezTo>
                  <a:pt x="2022" y="17487"/>
                  <a:pt x="4215" y="12191"/>
                  <a:pt x="8201" y="8205"/>
                </a:cubicBezTo>
                <a:cubicBezTo>
                  <a:pt x="12187" y="4219"/>
                  <a:pt x="17487" y="2023"/>
                  <a:pt x="23121" y="2023"/>
                </a:cubicBezTo>
                <a:close/>
                <a:moveTo>
                  <a:pt x="23121" y="35749"/>
                </a:moveTo>
                <a:cubicBezTo>
                  <a:pt x="26522" y="37322"/>
                  <a:pt x="30234" y="38143"/>
                  <a:pt x="33997" y="38143"/>
                </a:cubicBezTo>
                <a:cubicBezTo>
                  <a:pt x="35427" y="38143"/>
                  <a:pt x="36864" y="38024"/>
                  <a:pt x="38294" y="37785"/>
                </a:cubicBezTo>
                <a:lnTo>
                  <a:pt x="38294" y="37785"/>
                </a:lnTo>
                <a:cubicBezTo>
                  <a:pt x="38208" y="37870"/>
                  <a:pt x="38129" y="37959"/>
                  <a:pt x="38044" y="38045"/>
                </a:cubicBezTo>
                <a:cubicBezTo>
                  <a:pt x="34059" y="42031"/>
                  <a:pt x="28759" y="44227"/>
                  <a:pt x="23121" y="44227"/>
                </a:cubicBezTo>
                <a:cubicBezTo>
                  <a:pt x="17487" y="44227"/>
                  <a:pt x="12187" y="42031"/>
                  <a:pt x="8201" y="38045"/>
                </a:cubicBezTo>
                <a:cubicBezTo>
                  <a:pt x="8115" y="37959"/>
                  <a:pt x="8037" y="37870"/>
                  <a:pt x="7951" y="37785"/>
                </a:cubicBezTo>
                <a:lnTo>
                  <a:pt x="7951" y="37785"/>
                </a:lnTo>
                <a:cubicBezTo>
                  <a:pt x="9382" y="38024"/>
                  <a:pt x="10819" y="38143"/>
                  <a:pt x="12249" y="38143"/>
                </a:cubicBezTo>
                <a:cubicBezTo>
                  <a:pt x="16012" y="38143"/>
                  <a:pt x="19721" y="37322"/>
                  <a:pt x="23121" y="35749"/>
                </a:cubicBezTo>
                <a:close/>
                <a:moveTo>
                  <a:pt x="23121" y="1"/>
                </a:moveTo>
                <a:cubicBezTo>
                  <a:pt x="16945" y="1"/>
                  <a:pt x="11140" y="2406"/>
                  <a:pt x="6771" y="6775"/>
                </a:cubicBezTo>
                <a:cubicBezTo>
                  <a:pt x="2406" y="11140"/>
                  <a:pt x="1" y="16950"/>
                  <a:pt x="1" y="23125"/>
                </a:cubicBezTo>
                <a:cubicBezTo>
                  <a:pt x="1" y="29300"/>
                  <a:pt x="2406" y="35110"/>
                  <a:pt x="6771" y="39474"/>
                </a:cubicBezTo>
                <a:cubicBezTo>
                  <a:pt x="11140" y="43843"/>
                  <a:pt x="16945" y="46248"/>
                  <a:pt x="23121" y="46248"/>
                </a:cubicBezTo>
                <a:cubicBezTo>
                  <a:pt x="29300" y="46248"/>
                  <a:pt x="35105" y="43843"/>
                  <a:pt x="39474" y="39474"/>
                </a:cubicBezTo>
                <a:cubicBezTo>
                  <a:pt x="43840" y="35110"/>
                  <a:pt x="46245" y="29300"/>
                  <a:pt x="46245" y="23125"/>
                </a:cubicBezTo>
                <a:cubicBezTo>
                  <a:pt x="46245" y="16950"/>
                  <a:pt x="43840" y="11140"/>
                  <a:pt x="39474" y="6775"/>
                </a:cubicBezTo>
                <a:cubicBezTo>
                  <a:pt x="35105" y="2406"/>
                  <a:pt x="29296" y="1"/>
                  <a:pt x="23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4"/>
          <p:cNvSpPr/>
          <p:nvPr/>
        </p:nvSpPr>
        <p:spPr>
          <a:xfrm>
            <a:off x="3314557" y="3360344"/>
            <a:ext cx="261654" cy="238415"/>
          </a:xfrm>
          <a:custGeom>
            <a:avLst/>
            <a:gdLst/>
            <a:ahLst/>
            <a:cxnLst/>
            <a:rect l="l" t="t" r="r" b="b"/>
            <a:pathLst>
              <a:path w="53020" h="48311" extrusionOk="0">
                <a:moveTo>
                  <a:pt x="26516" y="2026"/>
                </a:moveTo>
                <a:cubicBezTo>
                  <a:pt x="32184" y="2026"/>
                  <a:pt x="37851" y="4183"/>
                  <a:pt x="42167" y="8497"/>
                </a:cubicBezTo>
                <a:cubicBezTo>
                  <a:pt x="43528" y="9862"/>
                  <a:pt x="44674" y="11357"/>
                  <a:pt x="45605" y="12948"/>
                </a:cubicBezTo>
                <a:lnTo>
                  <a:pt x="23912" y="18761"/>
                </a:lnTo>
                <a:lnTo>
                  <a:pt x="12314" y="7166"/>
                </a:lnTo>
                <a:cubicBezTo>
                  <a:pt x="16411" y="3740"/>
                  <a:pt x="21463" y="2026"/>
                  <a:pt x="26516" y="2026"/>
                </a:cubicBezTo>
                <a:close/>
                <a:moveTo>
                  <a:pt x="35841" y="17659"/>
                </a:moveTo>
                <a:lnTo>
                  <a:pt x="33087" y="27936"/>
                </a:lnTo>
                <a:lnTo>
                  <a:pt x="25560" y="20413"/>
                </a:lnTo>
                <a:lnTo>
                  <a:pt x="35841" y="17659"/>
                </a:lnTo>
                <a:close/>
                <a:moveTo>
                  <a:pt x="46570" y="14782"/>
                </a:moveTo>
                <a:lnTo>
                  <a:pt x="46570" y="14782"/>
                </a:lnTo>
                <a:cubicBezTo>
                  <a:pt x="50392" y="22983"/>
                  <a:pt x="48924" y="33054"/>
                  <a:pt x="42167" y="39815"/>
                </a:cubicBezTo>
                <a:cubicBezTo>
                  <a:pt x="38827" y="43150"/>
                  <a:pt x="34681" y="45193"/>
                  <a:pt x="30354" y="45948"/>
                </a:cubicBezTo>
                <a:lnTo>
                  <a:pt x="38096" y="17054"/>
                </a:lnTo>
                <a:lnTo>
                  <a:pt x="46570" y="14782"/>
                </a:lnTo>
                <a:close/>
                <a:moveTo>
                  <a:pt x="10822" y="8531"/>
                </a:moveTo>
                <a:lnTo>
                  <a:pt x="23241" y="20954"/>
                </a:lnTo>
                <a:lnTo>
                  <a:pt x="23261" y="21028"/>
                </a:lnTo>
                <a:lnTo>
                  <a:pt x="23306" y="21015"/>
                </a:lnTo>
                <a:lnTo>
                  <a:pt x="32481" y="30191"/>
                </a:lnTo>
                <a:lnTo>
                  <a:pt x="28188" y="46219"/>
                </a:lnTo>
                <a:cubicBezTo>
                  <a:pt x="27628" y="46262"/>
                  <a:pt x="27067" y="46283"/>
                  <a:pt x="26506" y="46283"/>
                </a:cubicBezTo>
                <a:cubicBezTo>
                  <a:pt x="20836" y="46283"/>
                  <a:pt x="15168" y="44130"/>
                  <a:pt x="10853" y="39815"/>
                </a:cubicBezTo>
                <a:cubicBezTo>
                  <a:pt x="2227" y="31189"/>
                  <a:pt x="2218" y="17166"/>
                  <a:pt x="10822" y="8531"/>
                </a:cubicBezTo>
                <a:close/>
                <a:moveTo>
                  <a:pt x="26510" y="0"/>
                </a:moveTo>
                <a:cubicBezTo>
                  <a:pt x="20322" y="0"/>
                  <a:pt x="14134" y="2356"/>
                  <a:pt x="9423" y="7067"/>
                </a:cubicBezTo>
                <a:cubicBezTo>
                  <a:pt x="1" y="16489"/>
                  <a:pt x="1" y="31822"/>
                  <a:pt x="9423" y="41244"/>
                </a:cubicBezTo>
                <a:cubicBezTo>
                  <a:pt x="14134" y="45955"/>
                  <a:pt x="20322" y="48311"/>
                  <a:pt x="26510" y="48311"/>
                </a:cubicBezTo>
                <a:cubicBezTo>
                  <a:pt x="32698" y="48311"/>
                  <a:pt x="38886" y="45955"/>
                  <a:pt x="43597" y="41244"/>
                </a:cubicBezTo>
                <a:cubicBezTo>
                  <a:pt x="53019" y="31822"/>
                  <a:pt x="53019" y="16489"/>
                  <a:pt x="43597" y="7067"/>
                </a:cubicBezTo>
                <a:cubicBezTo>
                  <a:pt x="38886" y="2356"/>
                  <a:pt x="32698" y="0"/>
                  <a:pt x="265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4"/>
          <p:cNvSpPr txBox="1">
            <a:spLocks noGrp="1"/>
          </p:cNvSpPr>
          <p:nvPr>
            <p:ph type="subTitle" idx="4294967295"/>
          </p:nvPr>
        </p:nvSpPr>
        <p:spPr>
          <a:xfrm flipH="1">
            <a:off x="861825" y="2268110"/>
            <a:ext cx="2234400" cy="365100"/>
          </a:xfrm>
          <a:prstGeom prst="rect">
            <a:avLst/>
          </a:prstGeom>
        </p:spPr>
        <p:txBody>
          <a:bodyPr spcFirstLastPara="1" wrap="square" lIns="91425" tIns="91425" rIns="91425" bIns="91425" anchor="ctr" anchorCtr="0">
            <a:noAutofit/>
          </a:bodyPr>
          <a:lstStyle/>
          <a:p>
            <a:pPr marL="0" lvl="0" indent="0" algn="r" rtl="0">
              <a:lnSpc>
                <a:spcPct val="100000"/>
              </a:lnSpc>
              <a:spcBef>
                <a:spcPts val="0"/>
              </a:spcBef>
              <a:spcAft>
                <a:spcPts val="1600"/>
              </a:spcAft>
              <a:buNone/>
            </a:pPr>
            <a:r>
              <a:rPr lang="en" sz="1400" dirty="0">
                <a:latin typeface="Times New Roman" panose="02020603050405020304" pitchFamily="18" charset="0"/>
                <a:ea typeface="Rajdhani"/>
                <a:cs typeface="Times New Roman" panose="02020603050405020304" pitchFamily="18" charset="0"/>
                <a:sym typeface="Rajdhani"/>
              </a:rPr>
              <a:t>Dual Core Processor</a:t>
            </a:r>
            <a:endParaRPr sz="1400" dirty="0">
              <a:latin typeface="Times New Roman" panose="02020603050405020304" pitchFamily="18" charset="0"/>
              <a:ea typeface="Rajdhani"/>
              <a:cs typeface="Times New Roman" panose="02020603050405020304" pitchFamily="18" charset="0"/>
              <a:sym typeface="Rajdhani"/>
            </a:endParaRPr>
          </a:p>
        </p:txBody>
      </p:sp>
      <p:sp>
        <p:nvSpPr>
          <p:cNvPr id="667" name="Google Shape;667;p34"/>
          <p:cNvSpPr txBox="1">
            <a:spLocks noGrp="1"/>
          </p:cNvSpPr>
          <p:nvPr>
            <p:ph type="subTitle" idx="4294967295"/>
          </p:nvPr>
        </p:nvSpPr>
        <p:spPr>
          <a:xfrm flipH="1">
            <a:off x="6087375" y="2268113"/>
            <a:ext cx="2194800" cy="365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1600"/>
              </a:spcAft>
              <a:buNone/>
            </a:pPr>
            <a:r>
              <a:rPr lang="en" sz="1400" dirty="0">
                <a:latin typeface="Times New Roman" panose="02020603050405020304" pitchFamily="18" charset="0"/>
                <a:ea typeface="Rajdhani"/>
                <a:cs typeface="Times New Roman" panose="02020603050405020304" pitchFamily="18" charset="0"/>
                <a:sym typeface="Rajdhani"/>
              </a:rPr>
              <a:t>Python: 3.6+</a:t>
            </a:r>
            <a:endParaRPr sz="1400" dirty="0">
              <a:latin typeface="Times New Roman" panose="02020603050405020304" pitchFamily="18" charset="0"/>
              <a:ea typeface="Rajdhani"/>
              <a:cs typeface="Times New Roman" panose="02020603050405020304" pitchFamily="18" charset="0"/>
              <a:sym typeface="Rajdhani"/>
            </a:endParaRPr>
          </a:p>
        </p:txBody>
      </p:sp>
      <p:sp>
        <p:nvSpPr>
          <p:cNvPr id="668" name="Google Shape;668;p34"/>
          <p:cNvSpPr txBox="1">
            <a:spLocks noGrp="1"/>
          </p:cNvSpPr>
          <p:nvPr>
            <p:ph type="subTitle" idx="4294967295"/>
          </p:nvPr>
        </p:nvSpPr>
        <p:spPr>
          <a:xfrm>
            <a:off x="420914" y="3003482"/>
            <a:ext cx="2675348" cy="401711"/>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400" dirty="0">
                <a:latin typeface="Times New Roman" panose="02020603050405020304" pitchFamily="18" charset="0"/>
                <a:ea typeface="Rajdhani"/>
                <a:cs typeface="Times New Roman" panose="02020603050405020304" pitchFamily="18" charset="0"/>
                <a:sym typeface="Rajdhani"/>
              </a:rPr>
              <a:t>Modem(Wi-Fi/Ethernet)</a:t>
            </a:r>
            <a:endParaRPr sz="1400" dirty="0">
              <a:latin typeface="Times New Roman" panose="02020603050405020304" pitchFamily="18" charset="0"/>
              <a:ea typeface="Rajdhani"/>
              <a:cs typeface="Times New Roman" panose="02020603050405020304" pitchFamily="18" charset="0"/>
              <a:sym typeface="Rajdhani"/>
            </a:endParaRPr>
          </a:p>
        </p:txBody>
      </p:sp>
      <p:sp>
        <p:nvSpPr>
          <p:cNvPr id="669" name="Google Shape;669;p34"/>
          <p:cNvSpPr txBox="1">
            <a:spLocks noGrp="1"/>
          </p:cNvSpPr>
          <p:nvPr>
            <p:ph type="subTitle" idx="4294967295"/>
          </p:nvPr>
        </p:nvSpPr>
        <p:spPr>
          <a:xfrm>
            <a:off x="6057989" y="3294000"/>
            <a:ext cx="2194800" cy="365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400" dirty="0">
                <a:latin typeface="Times New Roman" panose="02020603050405020304" pitchFamily="18" charset="0"/>
                <a:ea typeface="Rajdhani"/>
                <a:cs typeface="Times New Roman" panose="02020603050405020304" pitchFamily="18" charset="0"/>
                <a:sym typeface="Rajdhani"/>
              </a:rPr>
              <a:t>Jupyter Notebook</a:t>
            </a:r>
            <a:endParaRPr sz="1400" dirty="0">
              <a:latin typeface="Times New Roman" panose="02020603050405020304" pitchFamily="18" charset="0"/>
              <a:ea typeface="Rajdhani"/>
              <a:cs typeface="Times New Roman" panose="02020603050405020304" pitchFamily="18" charset="0"/>
              <a:sym typeface="Rajdhani"/>
            </a:endParaRPr>
          </a:p>
        </p:txBody>
      </p:sp>
      <p:sp>
        <p:nvSpPr>
          <p:cNvPr id="670" name="Google Shape;670;p34"/>
          <p:cNvSpPr/>
          <p:nvPr/>
        </p:nvSpPr>
        <p:spPr>
          <a:xfrm>
            <a:off x="3220100" y="3251250"/>
            <a:ext cx="450600" cy="450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4"/>
          <p:cNvSpPr/>
          <p:nvPr/>
        </p:nvSpPr>
        <p:spPr>
          <a:xfrm>
            <a:off x="5473450" y="3251250"/>
            <a:ext cx="450600" cy="450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4"/>
          <p:cNvSpPr/>
          <p:nvPr/>
        </p:nvSpPr>
        <p:spPr>
          <a:xfrm>
            <a:off x="3220100" y="1888350"/>
            <a:ext cx="450600" cy="450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a:off x="5473450" y="1888350"/>
            <a:ext cx="450600" cy="450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4" name="Google Shape;674;p34"/>
          <p:cNvCxnSpPr>
            <a:stCxn id="672" idx="3"/>
            <a:endCxn id="653" idx="1"/>
          </p:cNvCxnSpPr>
          <p:nvPr/>
        </p:nvCxnSpPr>
        <p:spPr>
          <a:xfrm>
            <a:off x="3670700" y="2113650"/>
            <a:ext cx="445200" cy="681600"/>
          </a:xfrm>
          <a:prstGeom prst="bentConnector3">
            <a:avLst>
              <a:gd name="adj1" fmla="val 50003"/>
            </a:avLst>
          </a:prstGeom>
          <a:noFill/>
          <a:ln w="19050" cap="flat" cmpd="sng">
            <a:solidFill>
              <a:schemeClr val="lt2"/>
            </a:solidFill>
            <a:prstDash val="solid"/>
            <a:round/>
            <a:headEnd type="none" w="med" len="med"/>
            <a:tailEnd type="none" w="med" len="med"/>
          </a:ln>
        </p:spPr>
      </p:cxnSp>
      <p:cxnSp>
        <p:nvCxnSpPr>
          <p:cNvPr id="675" name="Google Shape;675;p34"/>
          <p:cNvCxnSpPr>
            <a:stCxn id="653" idx="1"/>
            <a:endCxn id="670" idx="3"/>
          </p:cNvCxnSpPr>
          <p:nvPr/>
        </p:nvCxnSpPr>
        <p:spPr>
          <a:xfrm flipH="1">
            <a:off x="3670725" y="2795100"/>
            <a:ext cx="445200" cy="681600"/>
          </a:xfrm>
          <a:prstGeom prst="bentConnector3">
            <a:avLst>
              <a:gd name="adj1" fmla="val 50003"/>
            </a:avLst>
          </a:prstGeom>
          <a:noFill/>
          <a:ln w="19050" cap="flat" cmpd="sng">
            <a:solidFill>
              <a:schemeClr val="lt2"/>
            </a:solidFill>
            <a:prstDash val="solid"/>
            <a:round/>
            <a:headEnd type="none" w="med" len="med"/>
            <a:tailEnd type="none" w="med" len="med"/>
          </a:ln>
        </p:spPr>
      </p:cxnSp>
      <p:cxnSp>
        <p:nvCxnSpPr>
          <p:cNvPr id="676" name="Google Shape;676;p34"/>
          <p:cNvCxnSpPr>
            <a:stCxn id="673" idx="1"/>
            <a:endCxn id="653" idx="3"/>
          </p:cNvCxnSpPr>
          <p:nvPr/>
        </p:nvCxnSpPr>
        <p:spPr>
          <a:xfrm flipH="1">
            <a:off x="5028250" y="2113650"/>
            <a:ext cx="445200" cy="681600"/>
          </a:xfrm>
          <a:prstGeom prst="bentConnector3">
            <a:avLst>
              <a:gd name="adj1" fmla="val 50003"/>
            </a:avLst>
          </a:prstGeom>
          <a:noFill/>
          <a:ln w="19050" cap="flat" cmpd="sng">
            <a:solidFill>
              <a:schemeClr val="lt2"/>
            </a:solidFill>
            <a:prstDash val="solid"/>
            <a:round/>
            <a:headEnd type="none" w="med" len="med"/>
            <a:tailEnd type="none" w="med" len="med"/>
          </a:ln>
        </p:spPr>
      </p:cxnSp>
      <p:cxnSp>
        <p:nvCxnSpPr>
          <p:cNvPr id="677" name="Google Shape;677;p34"/>
          <p:cNvCxnSpPr>
            <a:stCxn id="653" idx="3"/>
            <a:endCxn id="671" idx="1"/>
          </p:cNvCxnSpPr>
          <p:nvPr/>
        </p:nvCxnSpPr>
        <p:spPr>
          <a:xfrm>
            <a:off x="5028225" y="2795100"/>
            <a:ext cx="445200" cy="681600"/>
          </a:xfrm>
          <a:prstGeom prst="bentConnector3">
            <a:avLst>
              <a:gd name="adj1" fmla="val 50003"/>
            </a:avLst>
          </a:prstGeom>
          <a:noFill/>
          <a:ln w="19050" cap="flat" cmpd="sng">
            <a:solidFill>
              <a:schemeClr val="lt2"/>
            </a:solidFill>
            <a:prstDash val="solid"/>
            <a:round/>
            <a:headEnd type="none" w="med" len="med"/>
            <a:tailEnd type="none" w="med" len="med"/>
          </a:ln>
        </p:spPr>
      </p:cxnSp>
      <p:sp>
        <p:nvSpPr>
          <p:cNvPr id="2" name="TextBox 1">
            <a:extLst>
              <a:ext uri="{FF2B5EF4-FFF2-40B4-BE49-F238E27FC236}">
                <a16:creationId xmlns:a16="http://schemas.microsoft.com/office/drawing/2014/main" id="{49812B8F-ADB0-4F64-AEAC-BCC930E709BA}"/>
              </a:ext>
            </a:extLst>
          </p:cNvPr>
          <p:cNvSpPr txBox="1"/>
          <p:nvPr/>
        </p:nvSpPr>
        <p:spPr>
          <a:xfrm>
            <a:off x="1190172" y="4245429"/>
            <a:ext cx="2124386" cy="584775"/>
          </a:xfrm>
          <a:prstGeom prst="rect">
            <a:avLst/>
          </a:prstGeom>
          <a:noFill/>
          <a:effectLst>
            <a:glow rad="63500">
              <a:schemeClr val="accent5">
                <a:satMod val="175000"/>
                <a:alpha val="40000"/>
              </a:schemeClr>
            </a:glow>
          </a:effectLst>
        </p:spPr>
        <p:txBody>
          <a:bodyPr wrap="square" rtlCol="0">
            <a:spAutoFit/>
          </a:bodyPr>
          <a:lstStyle/>
          <a:p>
            <a:r>
              <a:rPr lang="en-IN" sz="1600" dirty="0">
                <a:solidFill>
                  <a:schemeClr val="tx2"/>
                </a:solidFill>
                <a:effectLst>
                  <a:glow rad="63500">
                    <a:schemeClr val="accent4">
                      <a:satMod val="175000"/>
                      <a:alpha val="40000"/>
                    </a:schemeClr>
                  </a:glow>
                </a:effectLst>
                <a:latin typeface="Times New Roman" panose="02020603050405020304" pitchFamily="18" charset="0"/>
                <a:cs typeface="Times New Roman" panose="02020603050405020304" pitchFamily="18" charset="0"/>
              </a:rPr>
              <a:t>Hardware Requirements</a:t>
            </a:r>
          </a:p>
        </p:txBody>
      </p:sp>
      <p:sp>
        <p:nvSpPr>
          <p:cNvPr id="29" name="TextBox 28">
            <a:extLst>
              <a:ext uri="{FF2B5EF4-FFF2-40B4-BE49-F238E27FC236}">
                <a16:creationId xmlns:a16="http://schemas.microsoft.com/office/drawing/2014/main" id="{4731D375-C112-4616-A77D-0D4DCD1AEEBB}"/>
              </a:ext>
            </a:extLst>
          </p:cNvPr>
          <p:cNvSpPr txBox="1"/>
          <p:nvPr/>
        </p:nvSpPr>
        <p:spPr>
          <a:xfrm>
            <a:off x="6087375" y="4172858"/>
            <a:ext cx="2124386" cy="584775"/>
          </a:xfrm>
          <a:prstGeom prst="rect">
            <a:avLst/>
          </a:prstGeom>
          <a:noFill/>
          <a:effectLst>
            <a:glow rad="228600">
              <a:schemeClr val="accent1">
                <a:satMod val="175000"/>
                <a:alpha val="40000"/>
              </a:schemeClr>
            </a:glow>
          </a:effectLst>
        </p:spPr>
        <p:txBody>
          <a:bodyPr wrap="square" rtlCol="0">
            <a:spAutoFit/>
          </a:bodyPr>
          <a:lstStyle/>
          <a:p>
            <a:r>
              <a:rPr lang="en-IN" sz="1600" dirty="0">
                <a:solidFill>
                  <a:schemeClr val="tx2"/>
                </a:solidFill>
                <a:effectLst>
                  <a:glow rad="63500">
                    <a:schemeClr val="accent4">
                      <a:satMod val="175000"/>
                      <a:alpha val="40000"/>
                    </a:schemeClr>
                  </a:glow>
                </a:effectLst>
                <a:latin typeface="Times New Roman" panose="02020603050405020304" pitchFamily="18" charset="0"/>
                <a:cs typeface="Times New Roman" panose="02020603050405020304" pitchFamily="18" charset="0"/>
              </a:rPr>
              <a:t>Software</a:t>
            </a:r>
          </a:p>
          <a:p>
            <a:r>
              <a:rPr lang="en-IN" sz="1600" dirty="0">
                <a:solidFill>
                  <a:schemeClr val="tx2"/>
                </a:solidFill>
                <a:effectLst>
                  <a:glow rad="63500">
                    <a:schemeClr val="accent4">
                      <a:satMod val="175000"/>
                      <a:alpha val="40000"/>
                    </a:schemeClr>
                  </a:glow>
                </a:effectLst>
                <a:latin typeface="Times New Roman" panose="02020603050405020304" pitchFamily="18" charset="0"/>
                <a:cs typeface="Times New Roman" panose="02020603050405020304" pitchFamily="18" charset="0"/>
              </a:rPr>
              <a:t>Requirements</a:t>
            </a:r>
          </a:p>
        </p:txBody>
      </p:sp>
      <p:sp>
        <p:nvSpPr>
          <p:cNvPr id="3" name="TextBox 2">
            <a:extLst>
              <a:ext uri="{FF2B5EF4-FFF2-40B4-BE49-F238E27FC236}">
                <a16:creationId xmlns:a16="http://schemas.microsoft.com/office/drawing/2014/main" id="{98D83F86-9961-4AD6-9EF2-51DFB497AFE1}"/>
              </a:ext>
            </a:extLst>
          </p:cNvPr>
          <p:cNvSpPr txBox="1"/>
          <p:nvPr/>
        </p:nvSpPr>
        <p:spPr>
          <a:xfrm>
            <a:off x="1509334" y="2585812"/>
            <a:ext cx="1997575" cy="307777"/>
          </a:xfrm>
          <a:prstGeom prst="rect">
            <a:avLst/>
          </a:prstGeom>
          <a:noFill/>
        </p:spPr>
        <p:txBody>
          <a:bodyPr wrap="square" rtlCol="0">
            <a:spAutoFit/>
          </a:bodyPr>
          <a:lstStyle/>
          <a:p>
            <a:r>
              <a:rPr lang="en-IN" dirty="0">
                <a:solidFill>
                  <a:schemeClr val="tx2"/>
                </a:solidFill>
                <a:latin typeface="Times New Roman" panose="02020603050405020304" pitchFamily="18" charset="0"/>
                <a:cs typeface="Times New Roman" panose="02020603050405020304" pitchFamily="18" charset="0"/>
              </a:rPr>
              <a:t>Hard Disk: 128 GB</a:t>
            </a:r>
          </a:p>
        </p:txBody>
      </p:sp>
    </p:spTree>
    <p:extLst>
      <p:ext uri="{BB962C8B-B14F-4D97-AF65-F5344CB8AC3E}">
        <p14:creationId xmlns:p14="http://schemas.microsoft.com/office/powerpoint/2010/main" val="2423540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2"/>
          <p:cNvSpPr txBox="1">
            <a:spLocks noGrp="1"/>
          </p:cNvSpPr>
          <p:nvPr>
            <p:ph type="title"/>
          </p:nvPr>
        </p:nvSpPr>
        <p:spPr>
          <a:xfrm>
            <a:off x="365462" y="17573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effectLst>
                  <a:glow rad="63500">
                    <a:schemeClr val="accent6">
                      <a:satMod val="175000"/>
                      <a:alpha val="40000"/>
                    </a:schemeClr>
                  </a:glow>
                </a:effectLst>
                <a:latin typeface="Times New Roman" panose="02020603050405020304" pitchFamily="18" charset="0"/>
                <a:cs typeface="Times New Roman" panose="02020603050405020304" pitchFamily="18" charset="0"/>
              </a:rPr>
              <a:t>Architecture</a:t>
            </a:r>
            <a:endParaRPr dirty="0">
              <a:effectLst>
                <a:glow rad="63500">
                  <a:schemeClr val="accent6">
                    <a:satMod val="175000"/>
                    <a:alpha val="40000"/>
                  </a:schemeClr>
                </a:glow>
              </a:effectLst>
              <a:latin typeface="Times New Roman" panose="02020603050405020304" pitchFamily="18" charset="0"/>
              <a:cs typeface="Times New Roman" panose="02020603050405020304" pitchFamily="18" charset="0"/>
            </a:endParaRPr>
          </a:p>
        </p:txBody>
      </p:sp>
      <p:grpSp>
        <p:nvGrpSpPr>
          <p:cNvPr id="407" name="Google Shape;407;p32"/>
          <p:cNvGrpSpPr/>
          <p:nvPr/>
        </p:nvGrpSpPr>
        <p:grpSpPr>
          <a:xfrm>
            <a:off x="3462233" y="2203951"/>
            <a:ext cx="1818707" cy="1699136"/>
            <a:chOff x="1040275" y="238125"/>
            <a:chExt cx="5538450" cy="5237950"/>
          </a:xfrm>
        </p:grpSpPr>
        <p:sp>
          <p:nvSpPr>
            <p:cNvPr id="408" name="Google Shape;408;p32"/>
            <p:cNvSpPr/>
            <p:nvPr/>
          </p:nvSpPr>
          <p:spPr>
            <a:xfrm>
              <a:off x="1445900" y="1165400"/>
              <a:ext cx="459350" cy="451025"/>
            </a:xfrm>
            <a:custGeom>
              <a:avLst/>
              <a:gdLst/>
              <a:ahLst/>
              <a:cxnLst/>
              <a:rect l="l" t="t" r="r" b="b"/>
              <a:pathLst>
                <a:path w="18374" h="18041" extrusionOk="0">
                  <a:moveTo>
                    <a:pt x="11801" y="1"/>
                  </a:moveTo>
                  <a:lnTo>
                    <a:pt x="1" y="14388"/>
                  </a:lnTo>
                  <a:lnTo>
                    <a:pt x="18259" y="18040"/>
                  </a:lnTo>
                  <a:lnTo>
                    <a:pt x="18374" y="17894"/>
                  </a:lnTo>
                  <a:lnTo>
                    <a:pt x="1180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2"/>
            <p:cNvSpPr/>
            <p:nvPr/>
          </p:nvSpPr>
          <p:spPr>
            <a:xfrm>
              <a:off x="1740900" y="915250"/>
              <a:ext cx="341475" cy="697525"/>
            </a:xfrm>
            <a:custGeom>
              <a:avLst/>
              <a:gdLst/>
              <a:ahLst/>
              <a:cxnLst/>
              <a:rect l="l" t="t" r="r" b="b"/>
              <a:pathLst>
                <a:path w="13659" h="27901" extrusionOk="0">
                  <a:moveTo>
                    <a:pt x="13659" y="1"/>
                  </a:moveTo>
                  <a:lnTo>
                    <a:pt x="95" y="9892"/>
                  </a:lnTo>
                  <a:lnTo>
                    <a:pt x="1" y="10007"/>
                  </a:lnTo>
                  <a:lnTo>
                    <a:pt x="6574" y="27900"/>
                  </a:lnTo>
                  <a:lnTo>
                    <a:pt x="6699" y="27765"/>
                  </a:lnTo>
                  <a:lnTo>
                    <a:pt x="6710" y="27807"/>
                  </a:lnTo>
                  <a:lnTo>
                    <a:pt x="1365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a:off x="1437800" y="1525100"/>
              <a:ext cx="464600" cy="592400"/>
            </a:xfrm>
            <a:custGeom>
              <a:avLst/>
              <a:gdLst/>
              <a:ahLst/>
              <a:cxnLst/>
              <a:rect l="l" t="t" r="r" b="b"/>
              <a:pathLst>
                <a:path w="18584" h="23696" extrusionOk="0">
                  <a:moveTo>
                    <a:pt x="325" y="0"/>
                  </a:moveTo>
                  <a:lnTo>
                    <a:pt x="220" y="126"/>
                  </a:lnTo>
                  <a:lnTo>
                    <a:pt x="1" y="429"/>
                  </a:lnTo>
                  <a:lnTo>
                    <a:pt x="1451" y="23622"/>
                  </a:lnTo>
                  <a:lnTo>
                    <a:pt x="1461" y="23601"/>
                  </a:lnTo>
                  <a:lnTo>
                    <a:pt x="1503" y="23695"/>
                  </a:lnTo>
                  <a:lnTo>
                    <a:pt x="18583" y="3652"/>
                  </a:lnTo>
                  <a:lnTo>
                    <a:pt x="32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2"/>
            <p:cNvSpPr/>
            <p:nvPr/>
          </p:nvSpPr>
          <p:spPr>
            <a:xfrm>
              <a:off x="1482675" y="1625000"/>
              <a:ext cx="634375" cy="560850"/>
            </a:xfrm>
            <a:custGeom>
              <a:avLst/>
              <a:gdLst/>
              <a:ahLst/>
              <a:cxnLst/>
              <a:rect l="l" t="t" r="r" b="b"/>
              <a:pathLst>
                <a:path w="25375" h="22434" extrusionOk="0">
                  <a:moveTo>
                    <a:pt x="16914" y="1"/>
                  </a:moveTo>
                  <a:lnTo>
                    <a:pt x="0" y="19856"/>
                  </a:lnTo>
                  <a:lnTo>
                    <a:pt x="19908" y="21880"/>
                  </a:lnTo>
                  <a:lnTo>
                    <a:pt x="25375" y="22433"/>
                  </a:lnTo>
                  <a:lnTo>
                    <a:pt x="1691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2"/>
            <p:cNvSpPr/>
            <p:nvPr/>
          </p:nvSpPr>
          <p:spPr>
            <a:xfrm>
              <a:off x="1125600" y="1535800"/>
              <a:ext cx="348500" cy="586125"/>
            </a:xfrm>
            <a:custGeom>
              <a:avLst/>
              <a:gdLst/>
              <a:ahLst/>
              <a:cxnLst/>
              <a:rect l="l" t="t" r="r" b="b"/>
              <a:pathLst>
                <a:path w="13940" h="23445" extrusionOk="0">
                  <a:moveTo>
                    <a:pt x="12489" y="1"/>
                  </a:moveTo>
                  <a:lnTo>
                    <a:pt x="0" y="16892"/>
                  </a:lnTo>
                  <a:lnTo>
                    <a:pt x="0" y="16945"/>
                  </a:lnTo>
                  <a:lnTo>
                    <a:pt x="13720" y="23444"/>
                  </a:lnTo>
                  <a:lnTo>
                    <a:pt x="13678" y="23372"/>
                  </a:lnTo>
                  <a:lnTo>
                    <a:pt x="13856" y="23382"/>
                  </a:lnTo>
                  <a:lnTo>
                    <a:pt x="13939" y="23194"/>
                  </a:lnTo>
                  <a:lnTo>
                    <a:pt x="1248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2097725" y="679450"/>
              <a:ext cx="730375" cy="221500"/>
            </a:xfrm>
            <a:custGeom>
              <a:avLst/>
              <a:gdLst/>
              <a:ahLst/>
              <a:cxnLst/>
              <a:rect l="l" t="t" r="r" b="b"/>
              <a:pathLst>
                <a:path w="29215" h="8860" extrusionOk="0">
                  <a:moveTo>
                    <a:pt x="7837" y="1"/>
                  </a:moveTo>
                  <a:lnTo>
                    <a:pt x="7628" y="158"/>
                  </a:lnTo>
                  <a:lnTo>
                    <a:pt x="1" y="8859"/>
                  </a:lnTo>
                  <a:lnTo>
                    <a:pt x="1" y="8859"/>
                  </a:lnTo>
                  <a:lnTo>
                    <a:pt x="29215" y="4049"/>
                  </a:lnTo>
                  <a:lnTo>
                    <a:pt x="783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2"/>
            <p:cNvSpPr/>
            <p:nvPr/>
          </p:nvSpPr>
          <p:spPr>
            <a:xfrm>
              <a:off x="2304075" y="463225"/>
              <a:ext cx="736875" cy="208175"/>
            </a:xfrm>
            <a:custGeom>
              <a:avLst/>
              <a:gdLst/>
              <a:ahLst/>
              <a:cxnLst/>
              <a:rect l="l" t="t" r="r" b="b"/>
              <a:pathLst>
                <a:path w="29475" h="8327" extrusionOk="0">
                  <a:moveTo>
                    <a:pt x="29475" y="1"/>
                  </a:moveTo>
                  <a:lnTo>
                    <a:pt x="8670" y="1733"/>
                  </a:lnTo>
                  <a:lnTo>
                    <a:pt x="0" y="8327"/>
                  </a:lnTo>
                  <a:lnTo>
                    <a:pt x="2947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2"/>
            <p:cNvSpPr/>
            <p:nvPr/>
          </p:nvSpPr>
          <p:spPr>
            <a:xfrm>
              <a:off x="2293625" y="460350"/>
              <a:ext cx="781500" cy="320325"/>
            </a:xfrm>
            <a:custGeom>
              <a:avLst/>
              <a:gdLst/>
              <a:ahLst/>
              <a:cxnLst/>
              <a:rect l="l" t="t" r="r" b="b"/>
              <a:pathLst>
                <a:path w="31260" h="12813" extrusionOk="0">
                  <a:moveTo>
                    <a:pt x="31260" y="0"/>
                  </a:moveTo>
                  <a:lnTo>
                    <a:pt x="29893" y="116"/>
                  </a:lnTo>
                  <a:lnTo>
                    <a:pt x="418" y="8442"/>
                  </a:lnTo>
                  <a:lnTo>
                    <a:pt x="1" y="8765"/>
                  </a:lnTo>
                  <a:lnTo>
                    <a:pt x="21379" y="12813"/>
                  </a:lnTo>
                  <a:lnTo>
                    <a:pt x="3126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1908625" y="906900"/>
              <a:ext cx="740825" cy="708475"/>
            </a:xfrm>
            <a:custGeom>
              <a:avLst/>
              <a:gdLst/>
              <a:ahLst/>
              <a:cxnLst/>
              <a:rect l="l" t="t" r="r" b="b"/>
              <a:pathLst>
                <a:path w="29633" h="28339" extrusionOk="0">
                  <a:moveTo>
                    <a:pt x="29486" y="12166"/>
                  </a:moveTo>
                  <a:lnTo>
                    <a:pt x="29485" y="12169"/>
                  </a:lnTo>
                  <a:lnTo>
                    <a:pt x="29485" y="12169"/>
                  </a:lnTo>
                  <a:lnTo>
                    <a:pt x="29632" y="12250"/>
                  </a:lnTo>
                  <a:lnTo>
                    <a:pt x="29486" y="12166"/>
                  </a:lnTo>
                  <a:close/>
                  <a:moveTo>
                    <a:pt x="7356" y="1"/>
                  </a:moveTo>
                  <a:lnTo>
                    <a:pt x="7263" y="105"/>
                  </a:lnTo>
                  <a:lnTo>
                    <a:pt x="6950" y="335"/>
                  </a:lnTo>
                  <a:lnTo>
                    <a:pt x="1" y="28141"/>
                  </a:lnTo>
                  <a:lnTo>
                    <a:pt x="73" y="28338"/>
                  </a:lnTo>
                  <a:lnTo>
                    <a:pt x="29371" y="12386"/>
                  </a:lnTo>
                  <a:lnTo>
                    <a:pt x="29485" y="12169"/>
                  </a:lnTo>
                  <a:lnTo>
                    <a:pt x="29485" y="12169"/>
                  </a:lnTo>
                  <a:lnTo>
                    <a:pt x="735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2092525" y="780650"/>
              <a:ext cx="735575" cy="432500"/>
            </a:xfrm>
            <a:custGeom>
              <a:avLst/>
              <a:gdLst/>
              <a:ahLst/>
              <a:cxnLst/>
              <a:rect l="l" t="t" r="r" b="b"/>
              <a:pathLst>
                <a:path w="29423" h="17300" extrusionOk="0">
                  <a:moveTo>
                    <a:pt x="29423" y="1"/>
                  </a:moveTo>
                  <a:lnTo>
                    <a:pt x="209" y="4811"/>
                  </a:lnTo>
                  <a:lnTo>
                    <a:pt x="0" y="5051"/>
                  </a:lnTo>
                  <a:lnTo>
                    <a:pt x="22276" y="17300"/>
                  </a:lnTo>
                  <a:lnTo>
                    <a:pt x="2942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2"/>
            <p:cNvSpPr/>
            <p:nvPr/>
          </p:nvSpPr>
          <p:spPr>
            <a:xfrm>
              <a:off x="1125600" y="1959400"/>
              <a:ext cx="344325" cy="422600"/>
            </a:xfrm>
            <a:custGeom>
              <a:avLst/>
              <a:gdLst/>
              <a:ahLst/>
              <a:cxnLst/>
              <a:rect l="l" t="t" r="r" b="b"/>
              <a:pathLst>
                <a:path w="13773" h="16904" extrusionOk="0">
                  <a:moveTo>
                    <a:pt x="0" y="1"/>
                  </a:moveTo>
                  <a:lnTo>
                    <a:pt x="0" y="16903"/>
                  </a:lnTo>
                  <a:lnTo>
                    <a:pt x="13710" y="6803"/>
                  </a:lnTo>
                  <a:lnTo>
                    <a:pt x="13731" y="6751"/>
                  </a:lnTo>
                  <a:lnTo>
                    <a:pt x="13636" y="6741"/>
                  </a:lnTo>
                  <a:lnTo>
                    <a:pt x="13773" y="6595"/>
                  </a:lnTo>
                  <a:lnTo>
                    <a:pt x="13720" y="6500"/>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2"/>
            <p:cNvSpPr/>
            <p:nvPr/>
          </p:nvSpPr>
          <p:spPr>
            <a:xfrm>
              <a:off x="1481375" y="2129475"/>
              <a:ext cx="635150" cy="625775"/>
            </a:xfrm>
            <a:custGeom>
              <a:avLst/>
              <a:gdLst/>
              <a:ahLst/>
              <a:cxnLst/>
              <a:rect l="l" t="t" r="r" b="b"/>
              <a:pathLst>
                <a:path w="25406" h="25031" extrusionOk="0">
                  <a:moveTo>
                    <a:pt x="1" y="0"/>
                  </a:moveTo>
                  <a:lnTo>
                    <a:pt x="12521" y="25030"/>
                  </a:lnTo>
                  <a:lnTo>
                    <a:pt x="20158" y="11717"/>
                  </a:lnTo>
                  <a:lnTo>
                    <a:pt x="25406" y="2577"/>
                  </a:lnTo>
                  <a:lnTo>
                    <a:pt x="17977" y="1826"/>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1125600" y="2129475"/>
              <a:ext cx="342750" cy="740525"/>
            </a:xfrm>
            <a:custGeom>
              <a:avLst/>
              <a:gdLst/>
              <a:ahLst/>
              <a:cxnLst/>
              <a:rect l="l" t="t" r="r" b="b"/>
              <a:pathLst>
                <a:path w="13710" h="29621" extrusionOk="0">
                  <a:moveTo>
                    <a:pt x="13710" y="0"/>
                  </a:moveTo>
                  <a:lnTo>
                    <a:pt x="0" y="10100"/>
                  </a:lnTo>
                  <a:lnTo>
                    <a:pt x="0" y="10340"/>
                  </a:lnTo>
                  <a:lnTo>
                    <a:pt x="1429" y="29621"/>
                  </a:lnTo>
                  <a:lnTo>
                    <a:pt x="1371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1162625" y="2134425"/>
              <a:ext cx="625525" cy="755400"/>
            </a:xfrm>
            <a:custGeom>
              <a:avLst/>
              <a:gdLst/>
              <a:ahLst/>
              <a:cxnLst/>
              <a:rect l="l" t="t" r="r" b="b"/>
              <a:pathLst>
                <a:path w="25021" h="30216" extrusionOk="0">
                  <a:moveTo>
                    <a:pt x="12489" y="0"/>
                  </a:moveTo>
                  <a:lnTo>
                    <a:pt x="1" y="30132"/>
                  </a:lnTo>
                  <a:lnTo>
                    <a:pt x="1" y="30216"/>
                  </a:lnTo>
                  <a:lnTo>
                    <a:pt x="25020" y="25062"/>
                  </a:lnTo>
                  <a:lnTo>
                    <a:pt x="1248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1164975" y="2770100"/>
              <a:ext cx="618725" cy="509425"/>
            </a:xfrm>
            <a:custGeom>
              <a:avLst/>
              <a:gdLst/>
              <a:ahLst/>
              <a:cxnLst/>
              <a:rect l="l" t="t" r="r" b="b"/>
              <a:pathLst>
                <a:path w="24749" h="20377" extrusionOk="0">
                  <a:moveTo>
                    <a:pt x="24749" y="0"/>
                  </a:moveTo>
                  <a:lnTo>
                    <a:pt x="0" y="5092"/>
                  </a:lnTo>
                  <a:lnTo>
                    <a:pt x="7648" y="20377"/>
                  </a:lnTo>
                  <a:lnTo>
                    <a:pt x="2474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1361650" y="2777125"/>
              <a:ext cx="426500" cy="653450"/>
            </a:xfrm>
            <a:custGeom>
              <a:avLst/>
              <a:gdLst/>
              <a:ahLst/>
              <a:cxnLst/>
              <a:rect l="l" t="t" r="r" b="b"/>
              <a:pathLst>
                <a:path w="17060" h="26138" extrusionOk="0">
                  <a:moveTo>
                    <a:pt x="17059" y="1"/>
                  </a:moveTo>
                  <a:lnTo>
                    <a:pt x="0" y="20336"/>
                  </a:lnTo>
                  <a:lnTo>
                    <a:pt x="13429" y="26137"/>
                  </a:lnTo>
                  <a:lnTo>
                    <a:pt x="14931" y="15370"/>
                  </a:lnTo>
                  <a:lnTo>
                    <a:pt x="1705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1799325" y="2193650"/>
              <a:ext cx="1025125" cy="569425"/>
            </a:xfrm>
            <a:custGeom>
              <a:avLst/>
              <a:gdLst/>
              <a:ahLst/>
              <a:cxnLst/>
              <a:rect l="l" t="t" r="r" b="b"/>
              <a:pathLst>
                <a:path w="41005" h="22777" extrusionOk="0">
                  <a:moveTo>
                    <a:pt x="13168" y="0"/>
                  </a:moveTo>
                  <a:lnTo>
                    <a:pt x="13200" y="63"/>
                  </a:lnTo>
                  <a:lnTo>
                    <a:pt x="13043" y="52"/>
                  </a:lnTo>
                  <a:lnTo>
                    <a:pt x="1" y="22776"/>
                  </a:lnTo>
                  <a:lnTo>
                    <a:pt x="40921" y="15702"/>
                  </a:lnTo>
                  <a:lnTo>
                    <a:pt x="41005" y="15588"/>
                  </a:lnTo>
                  <a:lnTo>
                    <a:pt x="13179" y="0"/>
                  </a:lnTo>
                  <a:close/>
                </a:path>
              </a:pathLst>
            </a:custGeom>
            <a:solidFill>
              <a:srgbClr val="FFFFFF">
                <a:alpha val="4509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1910450" y="1216525"/>
              <a:ext cx="732450" cy="964350"/>
            </a:xfrm>
            <a:custGeom>
              <a:avLst/>
              <a:gdLst/>
              <a:ahLst/>
              <a:cxnLst/>
              <a:rect l="l" t="t" r="r" b="b"/>
              <a:pathLst>
                <a:path w="29298" h="38574" extrusionOk="0">
                  <a:moveTo>
                    <a:pt x="29298" y="1"/>
                  </a:moveTo>
                  <a:lnTo>
                    <a:pt x="0" y="15953"/>
                  </a:lnTo>
                  <a:lnTo>
                    <a:pt x="8535" y="38573"/>
                  </a:lnTo>
                  <a:lnTo>
                    <a:pt x="2929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2130600" y="1216525"/>
              <a:ext cx="1117450" cy="968800"/>
            </a:xfrm>
            <a:custGeom>
              <a:avLst/>
              <a:gdLst/>
              <a:ahLst/>
              <a:cxnLst/>
              <a:rect l="l" t="t" r="r" b="b"/>
              <a:pathLst>
                <a:path w="44698" h="38752" extrusionOk="0">
                  <a:moveTo>
                    <a:pt x="20858" y="1"/>
                  </a:moveTo>
                  <a:lnTo>
                    <a:pt x="0" y="38751"/>
                  </a:lnTo>
                  <a:lnTo>
                    <a:pt x="44625" y="31687"/>
                  </a:lnTo>
                  <a:lnTo>
                    <a:pt x="44625" y="31677"/>
                  </a:lnTo>
                  <a:lnTo>
                    <a:pt x="44698" y="31666"/>
                  </a:lnTo>
                  <a:lnTo>
                    <a:pt x="20858"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2"/>
            <p:cNvSpPr/>
            <p:nvPr/>
          </p:nvSpPr>
          <p:spPr>
            <a:xfrm>
              <a:off x="2649425" y="733700"/>
              <a:ext cx="761400" cy="479450"/>
            </a:xfrm>
            <a:custGeom>
              <a:avLst/>
              <a:gdLst/>
              <a:ahLst/>
              <a:cxnLst/>
              <a:rect l="l" t="t" r="r" b="b"/>
              <a:pathLst>
                <a:path w="30456" h="19178" extrusionOk="0">
                  <a:moveTo>
                    <a:pt x="30455" y="1"/>
                  </a:moveTo>
                  <a:lnTo>
                    <a:pt x="7147" y="1879"/>
                  </a:lnTo>
                  <a:lnTo>
                    <a:pt x="0" y="19178"/>
                  </a:lnTo>
                  <a:lnTo>
                    <a:pt x="3045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2"/>
            <p:cNvSpPr/>
            <p:nvPr/>
          </p:nvSpPr>
          <p:spPr>
            <a:xfrm>
              <a:off x="2649425" y="733700"/>
              <a:ext cx="761400" cy="1274500"/>
            </a:xfrm>
            <a:custGeom>
              <a:avLst/>
              <a:gdLst/>
              <a:ahLst/>
              <a:cxnLst/>
              <a:rect l="l" t="t" r="r" b="b"/>
              <a:pathLst>
                <a:path w="30456" h="50980" extrusionOk="0">
                  <a:moveTo>
                    <a:pt x="30455" y="1"/>
                  </a:moveTo>
                  <a:lnTo>
                    <a:pt x="0" y="19178"/>
                  </a:lnTo>
                  <a:lnTo>
                    <a:pt x="146" y="19251"/>
                  </a:lnTo>
                  <a:lnTo>
                    <a:pt x="105" y="19314"/>
                  </a:lnTo>
                  <a:lnTo>
                    <a:pt x="23945" y="50979"/>
                  </a:lnTo>
                  <a:lnTo>
                    <a:pt x="23977" y="50979"/>
                  </a:lnTo>
                  <a:lnTo>
                    <a:pt x="24102" y="50802"/>
                  </a:lnTo>
                  <a:lnTo>
                    <a:pt x="3045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2"/>
            <p:cNvSpPr/>
            <p:nvPr/>
          </p:nvSpPr>
          <p:spPr>
            <a:xfrm>
              <a:off x="2128775" y="2017550"/>
              <a:ext cx="1113025" cy="565800"/>
            </a:xfrm>
            <a:custGeom>
              <a:avLst/>
              <a:gdLst/>
              <a:ahLst/>
              <a:cxnLst/>
              <a:rect l="l" t="t" r="r" b="b"/>
              <a:pathLst>
                <a:path w="44521" h="22632" extrusionOk="0">
                  <a:moveTo>
                    <a:pt x="44520" y="1"/>
                  </a:moveTo>
                  <a:lnTo>
                    <a:pt x="1" y="7044"/>
                  </a:lnTo>
                  <a:lnTo>
                    <a:pt x="27827" y="22632"/>
                  </a:lnTo>
                  <a:lnTo>
                    <a:pt x="4452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2"/>
            <p:cNvSpPr/>
            <p:nvPr/>
          </p:nvSpPr>
          <p:spPr>
            <a:xfrm>
              <a:off x="2828075" y="458000"/>
              <a:ext cx="582750" cy="322675"/>
            </a:xfrm>
            <a:custGeom>
              <a:avLst/>
              <a:gdLst/>
              <a:ahLst/>
              <a:cxnLst/>
              <a:rect l="l" t="t" r="r" b="b"/>
              <a:pathLst>
                <a:path w="23310" h="12907" extrusionOk="0">
                  <a:moveTo>
                    <a:pt x="10434" y="1"/>
                  </a:moveTo>
                  <a:lnTo>
                    <a:pt x="10174" y="74"/>
                  </a:lnTo>
                  <a:lnTo>
                    <a:pt x="9882" y="94"/>
                  </a:lnTo>
                  <a:lnTo>
                    <a:pt x="1" y="12907"/>
                  </a:lnTo>
                  <a:lnTo>
                    <a:pt x="23309" y="11029"/>
                  </a:lnTo>
                  <a:lnTo>
                    <a:pt x="1043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2"/>
            <p:cNvSpPr/>
            <p:nvPr/>
          </p:nvSpPr>
          <p:spPr>
            <a:xfrm>
              <a:off x="3088925" y="301750"/>
              <a:ext cx="533175" cy="431975"/>
            </a:xfrm>
            <a:custGeom>
              <a:avLst/>
              <a:gdLst/>
              <a:ahLst/>
              <a:cxnLst/>
              <a:rect l="l" t="t" r="r" b="b"/>
              <a:pathLst>
                <a:path w="21327" h="17279" extrusionOk="0">
                  <a:moveTo>
                    <a:pt x="21327" y="1"/>
                  </a:moveTo>
                  <a:lnTo>
                    <a:pt x="0" y="6251"/>
                  </a:lnTo>
                  <a:lnTo>
                    <a:pt x="12875" y="17279"/>
                  </a:lnTo>
                  <a:lnTo>
                    <a:pt x="2132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2"/>
            <p:cNvSpPr/>
            <p:nvPr/>
          </p:nvSpPr>
          <p:spPr>
            <a:xfrm>
              <a:off x="3410800" y="300475"/>
              <a:ext cx="711600" cy="433250"/>
            </a:xfrm>
            <a:custGeom>
              <a:avLst/>
              <a:gdLst/>
              <a:ahLst/>
              <a:cxnLst/>
              <a:rect l="l" t="t" r="r" b="b"/>
              <a:pathLst>
                <a:path w="28464" h="17330" extrusionOk="0">
                  <a:moveTo>
                    <a:pt x="8639" y="0"/>
                  </a:moveTo>
                  <a:lnTo>
                    <a:pt x="8452" y="52"/>
                  </a:lnTo>
                  <a:lnTo>
                    <a:pt x="0" y="17330"/>
                  </a:lnTo>
                  <a:lnTo>
                    <a:pt x="0" y="17330"/>
                  </a:lnTo>
                  <a:lnTo>
                    <a:pt x="28463" y="6239"/>
                  </a:lnTo>
                  <a:lnTo>
                    <a:pt x="863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2"/>
            <p:cNvSpPr/>
            <p:nvPr/>
          </p:nvSpPr>
          <p:spPr>
            <a:xfrm>
              <a:off x="4136725" y="459575"/>
              <a:ext cx="333375" cy="518575"/>
            </a:xfrm>
            <a:custGeom>
              <a:avLst/>
              <a:gdLst/>
              <a:ahLst/>
              <a:cxnLst/>
              <a:rect l="l" t="t" r="r" b="b"/>
              <a:pathLst>
                <a:path w="13335" h="20743" extrusionOk="0">
                  <a:moveTo>
                    <a:pt x="0" y="1"/>
                  </a:moveTo>
                  <a:lnTo>
                    <a:pt x="6302" y="20743"/>
                  </a:lnTo>
                  <a:lnTo>
                    <a:pt x="13335" y="386"/>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2"/>
            <p:cNvSpPr/>
            <p:nvPr/>
          </p:nvSpPr>
          <p:spPr>
            <a:xfrm>
              <a:off x="4294275" y="469225"/>
              <a:ext cx="546475" cy="508925"/>
            </a:xfrm>
            <a:custGeom>
              <a:avLst/>
              <a:gdLst/>
              <a:ahLst/>
              <a:cxnLst/>
              <a:rect l="l" t="t" r="r" b="b"/>
              <a:pathLst>
                <a:path w="21859" h="20357" extrusionOk="0">
                  <a:moveTo>
                    <a:pt x="7033" y="0"/>
                  </a:moveTo>
                  <a:lnTo>
                    <a:pt x="0" y="20357"/>
                  </a:lnTo>
                  <a:lnTo>
                    <a:pt x="21858" y="3684"/>
                  </a:lnTo>
                  <a:lnTo>
                    <a:pt x="709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2"/>
            <p:cNvSpPr/>
            <p:nvPr/>
          </p:nvSpPr>
          <p:spPr>
            <a:xfrm>
              <a:off x="4294275" y="469225"/>
              <a:ext cx="175825" cy="508925"/>
            </a:xfrm>
            <a:custGeom>
              <a:avLst/>
              <a:gdLst/>
              <a:ahLst/>
              <a:cxnLst/>
              <a:rect l="l" t="t" r="r" b="b"/>
              <a:pathLst>
                <a:path w="7033" h="20357" extrusionOk="0">
                  <a:moveTo>
                    <a:pt x="7033" y="0"/>
                  </a:moveTo>
                  <a:lnTo>
                    <a:pt x="0" y="20357"/>
                  </a:lnTo>
                  <a:lnTo>
                    <a:pt x="0" y="20357"/>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2"/>
            <p:cNvSpPr/>
            <p:nvPr/>
          </p:nvSpPr>
          <p:spPr>
            <a:xfrm>
              <a:off x="3410800" y="456450"/>
              <a:ext cx="883500" cy="521700"/>
            </a:xfrm>
            <a:custGeom>
              <a:avLst/>
              <a:gdLst/>
              <a:ahLst/>
              <a:cxnLst/>
              <a:rect l="l" t="t" r="r" b="b"/>
              <a:pathLst>
                <a:path w="35340" h="20868" extrusionOk="0">
                  <a:moveTo>
                    <a:pt x="28463" y="0"/>
                  </a:moveTo>
                  <a:lnTo>
                    <a:pt x="0" y="11091"/>
                  </a:lnTo>
                  <a:lnTo>
                    <a:pt x="35182" y="20826"/>
                  </a:lnTo>
                  <a:lnTo>
                    <a:pt x="35182" y="20815"/>
                  </a:lnTo>
                  <a:lnTo>
                    <a:pt x="35339" y="20868"/>
                  </a:lnTo>
                  <a:lnTo>
                    <a:pt x="35339" y="20868"/>
                  </a:lnTo>
                  <a:lnTo>
                    <a:pt x="29037" y="126"/>
                  </a:lnTo>
                  <a:lnTo>
                    <a:pt x="28850" y="126"/>
                  </a:lnTo>
                  <a:lnTo>
                    <a:pt x="2846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2"/>
            <p:cNvSpPr/>
            <p:nvPr/>
          </p:nvSpPr>
          <p:spPr>
            <a:xfrm>
              <a:off x="4136725" y="459575"/>
              <a:ext cx="157575" cy="518575"/>
            </a:xfrm>
            <a:custGeom>
              <a:avLst/>
              <a:gdLst/>
              <a:ahLst/>
              <a:cxnLst/>
              <a:rect l="l" t="t" r="r" b="b"/>
              <a:pathLst>
                <a:path w="6303" h="20743" extrusionOk="0">
                  <a:moveTo>
                    <a:pt x="0" y="1"/>
                  </a:moveTo>
                  <a:lnTo>
                    <a:pt x="6302" y="20743"/>
                  </a:lnTo>
                  <a:lnTo>
                    <a:pt x="6302" y="20743"/>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2"/>
            <p:cNvSpPr/>
            <p:nvPr/>
          </p:nvSpPr>
          <p:spPr>
            <a:xfrm>
              <a:off x="4294275" y="561300"/>
              <a:ext cx="996150" cy="482575"/>
            </a:xfrm>
            <a:custGeom>
              <a:avLst/>
              <a:gdLst/>
              <a:ahLst/>
              <a:cxnLst/>
              <a:rect l="l" t="t" r="r" b="b"/>
              <a:pathLst>
                <a:path w="39846" h="19303" extrusionOk="0">
                  <a:moveTo>
                    <a:pt x="21858" y="1"/>
                  </a:moveTo>
                  <a:lnTo>
                    <a:pt x="0" y="16674"/>
                  </a:lnTo>
                  <a:lnTo>
                    <a:pt x="39679" y="19292"/>
                  </a:lnTo>
                  <a:lnTo>
                    <a:pt x="39700" y="19250"/>
                  </a:lnTo>
                  <a:lnTo>
                    <a:pt x="39846" y="19303"/>
                  </a:lnTo>
                  <a:lnTo>
                    <a:pt x="39846" y="19303"/>
                  </a:lnTo>
                  <a:lnTo>
                    <a:pt x="22693" y="314"/>
                  </a:lnTo>
                  <a:lnTo>
                    <a:pt x="22057" y="52"/>
                  </a:lnTo>
                  <a:lnTo>
                    <a:pt x="2185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2"/>
            <p:cNvSpPr/>
            <p:nvPr/>
          </p:nvSpPr>
          <p:spPr>
            <a:xfrm>
              <a:off x="4294275" y="561300"/>
              <a:ext cx="546475" cy="416850"/>
            </a:xfrm>
            <a:custGeom>
              <a:avLst/>
              <a:gdLst/>
              <a:ahLst/>
              <a:cxnLst/>
              <a:rect l="l" t="t" r="r" b="b"/>
              <a:pathLst>
                <a:path w="21859" h="16674" extrusionOk="0">
                  <a:moveTo>
                    <a:pt x="21858" y="1"/>
                  </a:moveTo>
                  <a:lnTo>
                    <a:pt x="0" y="16674"/>
                  </a:lnTo>
                  <a:lnTo>
                    <a:pt x="0" y="16674"/>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2"/>
            <p:cNvSpPr/>
            <p:nvPr/>
          </p:nvSpPr>
          <p:spPr>
            <a:xfrm>
              <a:off x="4861575" y="569125"/>
              <a:ext cx="675350" cy="474750"/>
            </a:xfrm>
            <a:custGeom>
              <a:avLst/>
              <a:gdLst/>
              <a:ahLst/>
              <a:cxnLst/>
              <a:rect l="l" t="t" r="r" b="b"/>
              <a:pathLst>
                <a:path w="27014" h="18990" extrusionOk="0">
                  <a:moveTo>
                    <a:pt x="1" y="1"/>
                  </a:moveTo>
                  <a:lnTo>
                    <a:pt x="17154" y="18990"/>
                  </a:lnTo>
                  <a:lnTo>
                    <a:pt x="27014" y="11321"/>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2"/>
            <p:cNvSpPr/>
            <p:nvPr/>
          </p:nvSpPr>
          <p:spPr>
            <a:xfrm>
              <a:off x="3251950" y="733700"/>
              <a:ext cx="1038425" cy="1273725"/>
            </a:xfrm>
            <a:custGeom>
              <a:avLst/>
              <a:gdLst/>
              <a:ahLst/>
              <a:cxnLst/>
              <a:rect l="l" t="t" r="r" b="b"/>
              <a:pathLst>
                <a:path w="41537" h="50949" extrusionOk="0">
                  <a:moveTo>
                    <a:pt x="6354" y="1"/>
                  </a:moveTo>
                  <a:lnTo>
                    <a:pt x="1" y="50802"/>
                  </a:lnTo>
                  <a:lnTo>
                    <a:pt x="1" y="50802"/>
                  </a:lnTo>
                  <a:lnTo>
                    <a:pt x="63" y="50729"/>
                  </a:lnTo>
                  <a:lnTo>
                    <a:pt x="94" y="50948"/>
                  </a:lnTo>
                  <a:lnTo>
                    <a:pt x="147" y="50938"/>
                  </a:lnTo>
                  <a:lnTo>
                    <a:pt x="41443" y="10017"/>
                  </a:lnTo>
                  <a:lnTo>
                    <a:pt x="41536" y="9736"/>
                  </a:lnTo>
                  <a:lnTo>
                    <a:pt x="635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2"/>
            <p:cNvSpPr/>
            <p:nvPr/>
          </p:nvSpPr>
          <p:spPr>
            <a:xfrm>
              <a:off x="3255600" y="984125"/>
              <a:ext cx="1032425" cy="1023025"/>
            </a:xfrm>
            <a:custGeom>
              <a:avLst/>
              <a:gdLst/>
              <a:ahLst/>
              <a:cxnLst/>
              <a:rect l="l" t="t" r="r" b="b"/>
              <a:pathLst>
                <a:path w="41297" h="40921" extrusionOk="0">
                  <a:moveTo>
                    <a:pt x="41297" y="0"/>
                  </a:moveTo>
                  <a:lnTo>
                    <a:pt x="1" y="40921"/>
                  </a:lnTo>
                  <a:lnTo>
                    <a:pt x="29590" y="36852"/>
                  </a:lnTo>
                  <a:lnTo>
                    <a:pt x="29454" y="36685"/>
                  </a:lnTo>
                  <a:lnTo>
                    <a:pt x="29788" y="36779"/>
                  </a:lnTo>
                  <a:lnTo>
                    <a:pt x="4129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2"/>
            <p:cNvSpPr/>
            <p:nvPr/>
          </p:nvSpPr>
          <p:spPr>
            <a:xfrm>
              <a:off x="4008125" y="978125"/>
              <a:ext cx="1278125" cy="926775"/>
            </a:xfrm>
            <a:custGeom>
              <a:avLst/>
              <a:gdLst/>
              <a:ahLst/>
              <a:cxnLst/>
              <a:rect l="l" t="t" r="r" b="b"/>
              <a:pathLst>
                <a:path w="51125" h="37071" extrusionOk="0">
                  <a:moveTo>
                    <a:pt x="11446" y="1"/>
                  </a:moveTo>
                  <a:lnTo>
                    <a:pt x="11602" y="42"/>
                  </a:lnTo>
                  <a:lnTo>
                    <a:pt x="0" y="37071"/>
                  </a:lnTo>
                  <a:lnTo>
                    <a:pt x="51073" y="2776"/>
                  </a:lnTo>
                  <a:lnTo>
                    <a:pt x="51125" y="2619"/>
                  </a:lnTo>
                  <a:lnTo>
                    <a:pt x="11446" y="1"/>
                  </a:lnTo>
                  <a:close/>
                </a:path>
              </a:pathLst>
            </a:custGeom>
            <a:solidFill>
              <a:srgbClr val="FFFFFF">
                <a:alpha val="4509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2"/>
            <p:cNvSpPr/>
            <p:nvPr/>
          </p:nvSpPr>
          <p:spPr>
            <a:xfrm>
              <a:off x="4294275" y="978125"/>
              <a:ext cx="991975" cy="65475"/>
            </a:xfrm>
            <a:custGeom>
              <a:avLst/>
              <a:gdLst/>
              <a:ahLst/>
              <a:cxnLst/>
              <a:rect l="l" t="t" r="r" b="b"/>
              <a:pathLst>
                <a:path w="39679" h="2619" extrusionOk="0">
                  <a:moveTo>
                    <a:pt x="0" y="1"/>
                  </a:moveTo>
                  <a:lnTo>
                    <a:pt x="0" y="1"/>
                  </a:lnTo>
                  <a:lnTo>
                    <a:pt x="39679" y="2619"/>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2"/>
            <p:cNvSpPr/>
            <p:nvPr/>
          </p:nvSpPr>
          <p:spPr>
            <a:xfrm>
              <a:off x="2835900" y="2022000"/>
              <a:ext cx="504250" cy="568675"/>
            </a:xfrm>
            <a:custGeom>
              <a:avLst/>
              <a:gdLst/>
              <a:ahLst/>
              <a:cxnLst/>
              <a:rect l="l" t="t" r="r" b="b"/>
              <a:pathLst>
                <a:path w="20170" h="22747" extrusionOk="0">
                  <a:moveTo>
                    <a:pt x="16507" y="1"/>
                  </a:moveTo>
                  <a:lnTo>
                    <a:pt x="1" y="22380"/>
                  </a:lnTo>
                  <a:lnTo>
                    <a:pt x="20169" y="22746"/>
                  </a:lnTo>
                  <a:lnTo>
                    <a:pt x="19001" y="15453"/>
                  </a:lnTo>
                  <a:lnTo>
                    <a:pt x="1650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2"/>
            <p:cNvSpPr/>
            <p:nvPr/>
          </p:nvSpPr>
          <p:spPr>
            <a:xfrm>
              <a:off x="3255600" y="1913225"/>
              <a:ext cx="742900" cy="677450"/>
            </a:xfrm>
            <a:custGeom>
              <a:avLst/>
              <a:gdLst/>
              <a:ahLst/>
              <a:cxnLst/>
              <a:rect l="l" t="t" r="r" b="b"/>
              <a:pathLst>
                <a:path w="29716" h="27098" extrusionOk="0">
                  <a:moveTo>
                    <a:pt x="29716" y="1"/>
                  </a:moveTo>
                  <a:lnTo>
                    <a:pt x="1" y="4091"/>
                  </a:lnTo>
                  <a:lnTo>
                    <a:pt x="1086" y="10789"/>
                  </a:lnTo>
                  <a:lnTo>
                    <a:pt x="3715" y="27097"/>
                  </a:lnTo>
                  <a:lnTo>
                    <a:pt x="3725" y="27097"/>
                  </a:lnTo>
                  <a:lnTo>
                    <a:pt x="2971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2"/>
            <p:cNvSpPr/>
            <p:nvPr/>
          </p:nvSpPr>
          <p:spPr>
            <a:xfrm>
              <a:off x="1705175" y="2772175"/>
              <a:ext cx="693350" cy="663600"/>
            </a:xfrm>
            <a:custGeom>
              <a:avLst/>
              <a:gdLst/>
              <a:ahLst/>
              <a:cxnLst/>
              <a:rect l="l" t="t" r="r" b="b"/>
              <a:pathLst>
                <a:path w="27734" h="26544" extrusionOk="0">
                  <a:moveTo>
                    <a:pt x="3673" y="1"/>
                  </a:moveTo>
                  <a:lnTo>
                    <a:pt x="1628" y="14722"/>
                  </a:lnTo>
                  <a:lnTo>
                    <a:pt x="1" y="26470"/>
                  </a:lnTo>
                  <a:lnTo>
                    <a:pt x="52" y="26491"/>
                  </a:lnTo>
                  <a:lnTo>
                    <a:pt x="73" y="26544"/>
                  </a:lnTo>
                  <a:lnTo>
                    <a:pt x="27608" y="23685"/>
                  </a:lnTo>
                  <a:cubicBezTo>
                    <a:pt x="27566" y="23445"/>
                    <a:pt x="27608" y="23184"/>
                    <a:pt x="27733" y="22976"/>
                  </a:cubicBezTo>
                  <a:lnTo>
                    <a:pt x="367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2"/>
            <p:cNvSpPr/>
            <p:nvPr/>
          </p:nvSpPr>
          <p:spPr>
            <a:xfrm>
              <a:off x="2435525" y="2589325"/>
              <a:ext cx="904625" cy="762200"/>
            </a:xfrm>
            <a:custGeom>
              <a:avLst/>
              <a:gdLst/>
              <a:ahLst/>
              <a:cxnLst/>
              <a:rect l="l" t="t" r="r" b="b"/>
              <a:pathLst>
                <a:path w="36185" h="30488" extrusionOk="0">
                  <a:moveTo>
                    <a:pt x="15797" y="0"/>
                  </a:moveTo>
                  <a:lnTo>
                    <a:pt x="6824" y="16976"/>
                  </a:lnTo>
                  <a:lnTo>
                    <a:pt x="1" y="30144"/>
                  </a:lnTo>
                  <a:cubicBezTo>
                    <a:pt x="94" y="30237"/>
                    <a:pt x="157" y="30362"/>
                    <a:pt x="198" y="30487"/>
                  </a:cubicBezTo>
                  <a:lnTo>
                    <a:pt x="36184" y="376"/>
                  </a:lnTo>
                  <a:lnTo>
                    <a:pt x="1579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2"/>
            <p:cNvSpPr/>
            <p:nvPr/>
          </p:nvSpPr>
          <p:spPr>
            <a:xfrm>
              <a:off x="1799325" y="2586200"/>
              <a:ext cx="1023050" cy="756725"/>
            </a:xfrm>
            <a:custGeom>
              <a:avLst/>
              <a:gdLst/>
              <a:ahLst/>
              <a:cxnLst/>
              <a:rect l="l" t="t" r="r" b="b"/>
              <a:pathLst>
                <a:path w="40922" h="30269" extrusionOk="0">
                  <a:moveTo>
                    <a:pt x="40921" y="0"/>
                  </a:moveTo>
                  <a:lnTo>
                    <a:pt x="1" y="7074"/>
                  </a:lnTo>
                  <a:lnTo>
                    <a:pt x="24176" y="30174"/>
                  </a:lnTo>
                  <a:cubicBezTo>
                    <a:pt x="24322" y="30060"/>
                    <a:pt x="24520" y="29976"/>
                    <a:pt x="24760" y="29976"/>
                  </a:cubicBezTo>
                  <a:cubicBezTo>
                    <a:pt x="24874" y="29976"/>
                    <a:pt x="24979" y="29997"/>
                    <a:pt x="25073" y="30028"/>
                  </a:cubicBezTo>
                  <a:lnTo>
                    <a:pt x="40879" y="125"/>
                  </a:lnTo>
                  <a:lnTo>
                    <a:pt x="40828" y="115"/>
                  </a:lnTo>
                  <a:lnTo>
                    <a:pt x="40921" y="0"/>
                  </a:lnTo>
                  <a:close/>
                  <a:moveTo>
                    <a:pt x="32272" y="17101"/>
                  </a:moveTo>
                  <a:lnTo>
                    <a:pt x="25354" y="30174"/>
                  </a:lnTo>
                  <a:lnTo>
                    <a:pt x="25449" y="30269"/>
                  </a:lnTo>
                  <a:lnTo>
                    <a:pt x="32272" y="1710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2"/>
            <p:cNvSpPr/>
            <p:nvPr/>
          </p:nvSpPr>
          <p:spPr>
            <a:xfrm>
              <a:off x="2440475" y="2598725"/>
              <a:ext cx="1417425" cy="916075"/>
            </a:xfrm>
            <a:custGeom>
              <a:avLst/>
              <a:gdLst/>
              <a:ahLst/>
              <a:cxnLst/>
              <a:rect l="l" t="t" r="r" b="b"/>
              <a:pathLst>
                <a:path w="56697" h="36643" extrusionOk="0">
                  <a:moveTo>
                    <a:pt x="35986" y="0"/>
                  </a:moveTo>
                  <a:lnTo>
                    <a:pt x="0" y="30111"/>
                  </a:lnTo>
                  <a:cubicBezTo>
                    <a:pt x="63" y="30310"/>
                    <a:pt x="74" y="30529"/>
                    <a:pt x="11" y="30737"/>
                  </a:cubicBezTo>
                  <a:lnTo>
                    <a:pt x="56446" y="36643"/>
                  </a:lnTo>
                  <a:lnTo>
                    <a:pt x="56394" y="36559"/>
                  </a:lnTo>
                  <a:lnTo>
                    <a:pt x="56697" y="36403"/>
                  </a:lnTo>
                  <a:lnTo>
                    <a:pt x="3626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2"/>
            <p:cNvSpPr/>
            <p:nvPr/>
          </p:nvSpPr>
          <p:spPr>
            <a:xfrm>
              <a:off x="3348725" y="1912975"/>
              <a:ext cx="1181625" cy="687075"/>
            </a:xfrm>
            <a:custGeom>
              <a:avLst/>
              <a:gdLst/>
              <a:ahLst/>
              <a:cxnLst/>
              <a:rect l="l" t="t" r="r" b="b"/>
              <a:pathLst>
                <a:path w="47265" h="27483" extrusionOk="0">
                  <a:moveTo>
                    <a:pt x="26095" y="1"/>
                  </a:moveTo>
                  <a:lnTo>
                    <a:pt x="25991" y="11"/>
                  </a:lnTo>
                  <a:lnTo>
                    <a:pt x="0" y="27107"/>
                  </a:lnTo>
                  <a:lnTo>
                    <a:pt x="47264" y="27483"/>
                  </a:lnTo>
                  <a:lnTo>
                    <a:pt x="32251" y="7993"/>
                  </a:lnTo>
                  <a:lnTo>
                    <a:pt x="2609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2"/>
            <p:cNvSpPr/>
            <p:nvPr/>
          </p:nvSpPr>
          <p:spPr>
            <a:xfrm>
              <a:off x="3347150" y="2598725"/>
              <a:ext cx="1183475" cy="910100"/>
            </a:xfrm>
            <a:custGeom>
              <a:avLst/>
              <a:gdLst/>
              <a:ahLst/>
              <a:cxnLst/>
              <a:rect l="l" t="t" r="r" b="b"/>
              <a:pathLst>
                <a:path w="47339" h="36404" extrusionOk="0">
                  <a:moveTo>
                    <a:pt x="1" y="0"/>
                  </a:moveTo>
                  <a:lnTo>
                    <a:pt x="20430" y="36403"/>
                  </a:lnTo>
                  <a:lnTo>
                    <a:pt x="20440" y="36392"/>
                  </a:lnTo>
                  <a:lnTo>
                    <a:pt x="20701" y="36257"/>
                  </a:lnTo>
                  <a:lnTo>
                    <a:pt x="47338" y="376"/>
                  </a:lnTo>
                  <a:lnTo>
                    <a:pt x="105" y="0"/>
                  </a:lnTo>
                  <a:close/>
                </a:path>
              </a:pathLst>
            </a:custGeom>
            <a:solidFill>
              <a:srgbClr val="FFFFFF">
                <a:alpha val="4509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2"/>
            <p:cNvSpPr/>
            <p:nvPr/>
          </p:nvSpPr>
          <p:spPr>
            <a:xfrm>
              <a:off x="5290400" y="852125"/>
              <a:ext cx="669100" cy="448425"/>
            </a:xfrm>
            <a:custGeom>
              <a:avLst/>
              <a:gdLst/>
              <a:ahLst/>
              <a:cxnLst/>
              <a:rect l="l" t="t" r="r" b="b"/>
              <a:pathLst>
                <a:path w="26764" h="17937" extrusionOk="0">
                  <a:moveTo>
                    <a:pt x="9861" y="1"/>
                  </a:moveTo>
                  <a:lnTo>
                    <a:pt x="1" y="7670"/>
                  </a:lnTo>
                  <a:lnTo>
                    <a:pt x="158" y="7722"/>
                  </a:lnTo>
                  <a:lnTo>
                    <a:pt x="158" y="7732"/>
                  </a:lnTo>
                  <a:lnTo>
                    <a:pt x="26763" y="17936"/>
                  </a:lnTo>
                  <a:lnTo>
                    <a:pt x="26763" y="17936"/>
                  </a:lnTo>
                  <a:lnTo>
                    <a:pt x="9965" y="42"/>
                  </a:lnTo>
                  <a:lnTo>
                    <a:pt x="986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2"/>
            <p:cNvSpPr/>
            <p:nvPr/>
          </p:nvSpPr>
          <p:spPr>
            <a:xfrm>
              <a:off x="5290400" y="852125"/>
              <a:ext cx="246525" cy="191750"/>
            </a:xfrm>
            <a:custGeom>
              <a:avLst/>
              <a:gdLst/>
              <a:ahLst/>
              <a:cxnLst/>
              <a:rect l="l" t="t" r="r" b="b"/>
              <a:pathLst>
                <a:path w="9861" h="7670" extrusionOk="0">
                  <a:moveTo>
                    <a:pt x="9861" y="1"/>
                  </a:moveTo>
                  <a:lnTo>
                    <a:pt x="1" y="7670"/>
                  </a:lnTo>
                  <a:lnTo>
                    <a:pt x="1" y="767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2"/>
            <p:cNvSpPr/>
            <p:nvPr/>
          </p:nvSpPr>
          <p:spPr>
            <a:xfrm>
              <a:off x="4013600" y="1916100"/>
              <a:ext cx="903050" cy="681600"/>
            </a:xfrm>
            <a:custGeom>
              <a:avLst/>
              <a:gdLst/>
              <a:ahLst/>
              <a:cxnLst/>
              <a:rect l="l" t="t" r="r" b="b"/>
              <a:pathLst>
                <a:path w="36122" h="27264" extrusionOk="0">
                  <a:moveTo>
                    <a:pt x="1" y="1"/>
                  </a:moveTo>
                  <a:lnTo>
                    <a:pt x="3746" y="4852"/>
                  </a:lnTo>
                  <a:lnTo>
                    <a:pt x="21014" y="27263"/>
                  </a:lnTo>
                  <a:lnTo>
                    <a:pt x="36122" y="10685"/>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2"/>
            <p:cNvSpPr/>
            <p:nvPr/>
          </p:nvSpPr>
          <p:spPr>
            <a:xfrm>
              <a:off x="4007875" y="1047500"/>
              <a:ext cx="1277100" cy="1128675"/>
            </a:xfrm>
            <a:custGeom>
              <a:avLst/>
              <a:gdLst/>
              <a:ahLst/>
              <a:cxnLst/>
              <a:rect l="l" t="t" r="r" b="b"/>
              <a:pathLst>
                <a:path w="51084" h="45147" extrusionOk="0">
                  <a:moveTo>
                    <a:pt x="51083" y="1"/>
                  </a:moveTo>
                  <a:lnTo>
                    <a:pt x="10" y="34296"/>
                  </a:lnTo>
                  <a:lnTo>
                    <a:pt x="0" y="34337"/>
                  </a:lnTo>
                  <a:lnTo>
                    <a:pt x="36539" y="45147"/>
                  </a:lnTo>
                  <a:lnTo>
                    <a:pt x="5108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2"/>
            <p:cNvSpPr/>
            <p:nvPr/>
          </p:nvSpPr>
          <p:spPr>
            <a:xfrm>
              <a:off x="4929675" y="1045425"/>
              <a:ext cx="1040775" cy="1131025"/>
            </a:xfrm>
            <a:custGeom>
              <a:avLst/>
              <a:gdLst/>
              <a:ahLst/>
              <a:cxnLst/>
              <a:rect l="l" t="t" r="r" b="b"/>
              <a:pathLst>
                <a:path w="41631" h="45241" extrusionOk="0">
                  <a:moveTo>
                    <a:pt x="14587" y="0"/>
                  </a:moveTo>
                  <a:lnTo>
                    <a:pt x="1" y="45240"/>
                  </a:lnTo>
                  <a:lnTo>
                    <a:pt x="41631" y="10674"/>
                  </a:lnTo>
                  <a:lnTo>
                    <a:pt x="41192" y="10204"/>
                  </a:lnTo>
                  <a:lnTo>
                    <a:pt x="1458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2"/>
            <p:cNvSpPr/>
            <p:nvPr/>
          </p:nvSpPr>
          <p:spPr>
            <a:xfrm>
              <a:off x="4545450" y="2187900"/>
              <a:ext cx="829250" cy="755675"/>
            </a:xfrm>
            <a:custGeom>
              <a:avLst/>
              <a:gdLst/>
              <a:ahLst/>
              <a:cxnLst/>
              <a:rect l="l" t="t" r="r" b="b"/>
              <a:pathLst>
                <a:path w="33170" h="30227" extrusionOk="0">
                  <a:moveTo>
                    <a:pt x="15108" y="1"/>
                  </a:moveTo>
                  <a:lnTo>
                    <a:pt x="0" y="16590"/>
                  </a:lnTo>
                  <a:lnTo>
                    <a:pt x="33169" y="30226"/>
                  </a:lnTo>
                  <a:lnTo>
                    <a:pt x="33169" y="30226"/>
                  </a:lnTo>
                  <a:lnTo>
                    <a:pt x="21389" y="10507"/>
                  </a:lnTo>
                  <a:lnTo>
                    <a:pt x="1510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2"/>
            <p:cNvSpPr/>
            <p:nvPr/>
          </p:nvSpPr>
          <p:spPr>
            <a:xfrm>
              <a:off x="5978250" y="1318775"/>
              <a:ext cx="350075" cy="664900"/>
            </a:xfrm>
            <a:custGeom>
              <a:avLst/>
              <a:gdLst/>
              <a:ahLst/>
              <a:cxnLst/>
              <a:rect l="l" t="t" r="r" b="b"/>
              <a:pathLst>
                <a:path w="14003" h="26596" extrusionOk="0">
                  <a:moveTo>
                    <a:pt x="1" y="1"/>
                  </a:moveTo>
                  <a:lnTo>
                    <a:pt x="3694" y="26596"/>
                  </a:lnTo>
                  <a:lnTo>
                    <a:pt x="14002" y="11509"/>
                  </a:lnTo>
                  <a:lnTo>
                    <a:pt x="13950" y="11383"/>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2"/>
            <p:cNvSpPr/>
            <p:nvPr/>
          </p:nvSpPr>
          <p:spPr>
            <a:xfrm>
              <a:off x="4931250" y="2185300"/>
              <a:ext cx="710800" cy="756975"/>
            </a:xfrm>
            <a:custGeom>
              <a:avLst/>
              <a:gdLst/>
              <a:ahLst/>
              <a:cxnLst/>
              <a:rect l="l" t="t" r="r" b="b"/>
              <a:pathLst>
                <a:path w="28432" h="30279" extrusionOk="0">
                  <a:moveTo>
                    <a:pt x="0" y="0"/>
                  </a:moveTo>
                  <a:lnTo>
                    <a:pt x="18092" y="30279"/>
                  </a:lnTo>
                  <a:lnTo>
                    <a:pt x="28431" y="365"/>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2"/>
            <p:cNvSpPr/>
            <p:nvPr/>
          </p:nvSpPr>
          <p:spPr>
            <a:xfrm>
              <a:off x="5391600" y="2197550"/>
              <a:ext cx="451300" cy="746300"/>
            </a:xfrm>
            <a:custGeom>
              <a:avLst/>
              <a:gdLst/>
              <a:ahLst/>
              <a:cxnLst/>
              <a:rect l="l" t="t" r="r" b="b"/>
              <a:pathLst>
                <a:path w="18052" h="29852" extrusionOk="0">
                  <a:moveTo>
                    <a:pt x="10320" y="0"/>
                  </a:moveTo>
                  <a:lnTo>
                    <a:pt x="1" y="29851"/>
                  </a:lnTo>
                  <a:lnTo>
                    <a:pt x="18030" y="29851"/>
                  </a:lnTo>
                  <a:lnTo>
                    <a:pt x="18051" y="29840"/>
                  </a:lnTo>
                  <a:lnTo>
                    <a:pt x="1032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2"/>
            <p:cNvSpPr/>
            <p:nvPr/>
          </p:nvSpPr>
          <p:spPr>
            <a:xfrm>
              <a:off x="5649600" y="2193125"/>
              <a:ext cx="592900" cy="750450"/>
            </a:xfrm>
            <a:custGeom>
              <a:avLst/>
              <a:gdLst/>
              <a:ahLst/>
              <a:cxnLst/>
              <a:rect l="l" t="t" r="r" b="b"/>
              <a:pathLst>
                <a:path w="23716" h="30018" extrusionOk="0">
                  <a:moveTo>
                    <a:pt x="52" y="0"/>
                  </a:moveTo>
                  <a:lnTo>
                    <a:pt x="0" y="177"/>
                  </a:lnTo>
                  <a:lnTo>
                    <a:pt x="7731" y="30017"/>
                  </a:lnTo>
                  <a:lnTo>
                    <a:pt x="23715" y="18489"/>
                  </a:lnTo>
                  <a:lnTo>
                    <a:pt x="5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2"/>
            <p:cNvSpPr/>
            <p:nvPr/>
          </p:nvSpPr>
          <p:spPr>
            <a:xfrm>
              <a:off x="6070600" y="1606475"/>
              <a:ext cx="432475" cy="441650"/>
            </a:xfrm>
            <a:custGeom>
              <a:avLst/>
              <a:gdLst/>
              <a:ahLst/>
              <a:cxnLst/>
              <a:rect l="l" t="t" r="r" b="b"/>
              <a:pathLst>
                <a:path w="17299" h="17666" extrusionOk="0">
                  <a:moveTo>
                    <a:pt x="10308" y="1"/>
                  </a:moveTo>
                  <a:lnTo>
                    <a:pt x="0" y="15088"/>
                  </a:lnTo>
                  <a:lnTo>
                    <a:pt x="17299" y="17665"/>
                  </a:lnTo>
                  <a:lnTo>
                    <a:pt x="17299" y="17665"/>
                  </a:lnTo>
                  <a:lnTo>
                    <a:pt x="1030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2"/>
            <p:cNvSpPr/>
            <p:nvPr/>
          </p:nvSpPr>
          <p:spPr>
            <a:xfrm>
              <a:off x="5649075" y="1315125"/>
              <a:ext cx="421525" cy="872800"/>
            </a:xfrm>
            <a:custGeom>
              <a:avLst/>
              <a:gdLst/>
              <a:ahLst/>
              <a:cxnLst/>
              <a:rect l="l" t="t" r="r" b="b"/>
              <a:pathLst>
                <a:path w="16861" h="34912" extrusionOk="0">
                  <a:moveTo>
                    <a:pt x="12980" y="1"/>
                  </a:moveTo>
                  <a:lnTo>
                    <a:pt x="0" y="34859"/>
                  </a:lnTo>
                  <a:lnTo>
                    <a:pt x="167" y="34859"/>
                  </a:lnTo>
                  <a:lnTo>
                    <a:pt x="146" y="34912"/>
                  </a:lnTo>
                  <a:lnTo>
                    <a:pt x="16861" y="26742"/>
                  </a:lnTo>
                  <a:lnTo>
                    <a:pt x="13168" y="147"/>
                  </a:lnTo>
                  <a:lnTo>
                    <a:pt x="1298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2"/>
            <p:cNvSpPr/>
            <p:nvPr/>
          </p:nvSpPr>
          <p:spPr>
            <a:xfrm>
              <a:off x="4929400" y="1312250"/>
              <a:ext cx="1044175" cy="874350"/>
            </a:xfrm>
            <a:custGeom>
              <a:avLst/>
              <a:gdLst/>
              <a:ahLst/>
              <a:cxnLst/>
              <a:rect l="l" t="t" r="r" b="b"/>
              <a:pathLst>
                <a:path w="41767" h="34974" extrusionOk="0">
                  <a:moveTo>
                    <a:pt x="41642" y="1"/>
                  </a:moveTo>
                  <a:lnTo>
                    <a:pt x="12" y="34567"/>
                  </a:lnTo>
                  <a:lnTo>
                    <a:pt x="1" y="34598"/>
                  </a:lnTo>
                  <a:lnTo>
                    <a:pt x="28787" y="34974"/>
                  </a:lnTo>
                  <a:lnTo>
                    <a:pt x="41767" y="116"/>
                  </a:lnTo>
                  <a:lnTo>
                    <a:pt x="41683" y="42"/>
                  </a:lnTo>
                  <a:lnTo>
                    <a:pt x="4164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2"/>
            <p:cNvSpPr/>
            <p:nvPr/>
          </p:nvSpPr>
          <p:spPr>
            <a:xfrm>
              <a:off x="5650875" y="1983650"/>
              <a:ext cx="595025" cy="671700"/>
            </a:xfrm>
            <a:custGeom>
              <a:avLst/>
              <a:gdLst/>
              <a:ahLst/>
              <a:cxnLst/>
              <a:rect l="l" t="t" r="r" b="b"/>
              <a:pathLst>
                <a:path w="23801" h="26868" extrusionOk="0">
                  <a:moveTo>
                    <a:pt x="16789" y="1"/>
                  </a:moveTo>
                  <a:lnTo>
                    <a:pt x="74" y="8171"/>
                  </a:lnTo>
                  <a:lnTo>
                    <a:pt x="1" y="8379"/>
                  </a:lnTo>
                  <a:lnTo>
                    <a:pt x="23664" y="26868"/>
                  </a:lnTo>
                  <a:lnTo>
                    <a:pt x="23675" y="26868"/>
                  </a:lnTo>
                  <a:lnTo>
                    <a:pt x="23800" y="26565"/>
                  </a:lnTo>
                  <a:lnTo>
                    <a:pt x="1678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2"/>
            <p:cNvSpPr/>
            <p:nvPr/>
          </p:nvSpPr>
          <p:spPr>
            <a:xfrm>
              <a:off x="6070600" y="1983650"/>
              <a:ext cx="433000" cy="664125"/>
            </a:xfrm>
            <a:custGeom>
              <a:avLst/>
              <a:gdLst/>
              <a:ahLst/>
              <a:cxnLst/>
              <a:rect l="l" t="t" r="r" b="b"/>
              <a:pathLst>
                <a:path w="17320" h="26565" extrusionOk="0">
                  <a:moveTo>
                    <a:pt x="0" y="1"/>
                  </a:moveTo>
                  <a:lnTo>
                    <a:pt x="7011" y="26565"/>
                  </a:lnTo>
                  <a:lnTo>
                    <a:pt x="17320" y="2630"/>
                  </a:lnTo>
                  <a:lnTo>
                    <a:pt x="17299" y="2578"/>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2"/>
            <p:cNvSpPr/>
            <p:nvPr/>
          </p:nvSpPr>
          <p:spPr>
            <a:xfrm>
              <a:off x="2437350" y="3367150"/>
              <a:ext cx="1416375" cy="419975"/>
            </a:xfrm>
            <a:custGeom>
              <a:avLst/>
              <a:gdLst/>
              <a:ahLst/>
              <a:cxnLst/>
              <a:rect l="l" t="t" r="r" b="b"/>
              <a:pathLst>
                <a:path w="56655" h="16799" extrusionOk="0">
                  <a:moveTo>
                    <a:pt x="136" y="0"/>
                  </a:moveTo>
                  <a:cubicBezTo>
                    <a:pt x="115" y="116"/>
                    <a:pt x="63" y="220"/>
                    <a:pt x="0" y="313"/>
                  </a:cubicBezTo>
                  <a:lnTo>
                    <a:pt x="13919" y="16799"/>
                  </a:lnTo>
                  <a:lnTo>
                    <a:pt x="56655" y="6031"/>
                  </a:lnTo>
                  <a:lnTo>
                    <a:pt x="56571" y="5906"/>
                  </a:lnTo>
                  <a:lnTo>
                    <a:pt x="13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2"/>
            <p:cNvSpPr/>
            <p:nvPr/>
          </p:nvSpPr>
          <p:spPr>
            <a:xfrm>
              <a:off x="1710125" y="3372125"/>
              <a:ext cx="693325" cy="509425"/>
            </a:xfrm>
            <a:custGeom>
              <a:avLst/>
              <a:gdLst/>
              <a:ahLst/>
              <a:cxnLst/>
              <a:rect l="l" t="t" r="r" b="b"/>
              <a:pathLst>
                <a:path w="27733" h="20377" extrusionOk="0">
                  <a:moveTo>
                    <a:pt x="27503" y="0"/>
                  </a:moveTo>
                  <a:lnTo>
                    <a:pt x="14211" y="1387"/>
                  </a:lnTo>
                  <a:lnTo>
                    <a:pt x="0" y="2859"/>
                  </a:lnTo>
                  <a:lnTo>
                    <a:pt x="6928" y="20376"/>
                  </a:lnTo>
                  <a:lnTo>
                    <a:pt x="15286" y="12312"/>
                  </a:lnTo>
                  <a:lnTo>
                    <a:pt x="27733" y="292"/>
                  </a:lnTo>
                  <a:cubicBezTo>
                    <a:pt x="27639" y="209"/>
                    <a:pt x="27566" y="114"/>
                    <a:pt x="27503"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2"/>
            <p:cNvSpPr/>
            <p:nvPr/>
          </p:nvSpPr>
          <p:spPr>
            <a:xfrm>
              <a:off x="1890100" y="3380700"/>
              <a:ext cx="882975" cy="505550"/>
            </a:xfrm>
            <a:custGeom>
              <a:avLst/>
              <a:gdLst/>
              <a:ahLst/>
              <a:cxnLst/>
              <a:rect l="l" t="t" r="r" b="b"/>
              <a:pathLst>
                <a:path w="35319" h="20222" extrusionOk="0">
                  <a:moveTo>
                    <a:pt x="21651" y="1"/>
                  </a:moveTo>
                  <a:cubicBezTo>
                    <a:pt x="21515" y="84"/>
                    <a:pt x="21338" y="147"/>
                    <a:pt x="21129" y="147"/>
                  </a:cubicBezTo>
                  <a:cubicBezTo>
                    <a:pt x="21025" y="147"/>
                    <a:pt x="20930" y="126"/>
                    <a:pt x="20847" y="105"/>
                  </a:cubicBezTo>
                  <a:lnTo>
                    <a:pt x="10904" y="9704"/>
                  </a:lnTo>
                  <a:lnTo>
                    <a:pt x="1" y="20221"/>
                  </a:lnTo>
                  <a:lnTo>
                    <a:pt x="1" y="20221"/>
                  </a:lnTo>
                  <a:lnTo>
                    <a:pt x="35319" y="16184"/>
                  </a:lnTo>
                  <a:lnTo>
                    <a:pt x="2165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2"/>
            <p:cNvSpPr/>
            <p:nvPr/>
          </p:nvSpPr>
          <p:spPr>
            <a:xfrm>
              <a:off x="2785300" y="3517925"/>
              <a:ext cx="1071300" cy="546725"/>
            </a:xfrm>
            <a:custGeom>
              <a:avLst/>
              <a:gdLst/>
              <a:ahLst/>
              <a:cxnLst/>
              <a:rect l="l" t="t" r="r" b="b"/>
              <a:pathLst>
                <a:path w="42852" h="21869" extrusionOk="0">
                  <a:moveTo>
                    <a:pt x="42737" y="0"/>
                  </a:moveTo>
                  <a:lnTo>
                    <a:pt x="1" y="10768"/>
                  </a:lnTo>
                  <a:lnTo>
                    <a:pt x="147" y="10945"/>
                  </a:lnTo>
                  <a:lnTo>
                    <a:pt x="126" y="10945"/>
                  </a:lnTo>
                  <a:lnTo>
                    <a:pt x="24874" y="21869"/>
                  </a:lnTo>
                  <a:lnTo>
                    <a:pt x="25636" y="21723"/>
                  </a:lnTo>
                  <a:lnTo>
                    <a:pt x="25646" y="21775"/>
                  </a:lnTo>
                  <a:lnTo>
                    <a:pt x="42852" y="178"/>
                  </a:lnTo>
                  <a:lnTo>
                    <a:pt x="4273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2"/>
            <p:cNvSpPr/>
            <p:nvPr/>
          </p:nvSpPr>
          <p:spPr>
            <a:xfrm>
              <a:off x="1901050" y="3792600"/>
              <a:ext cx="878025" cy="427000"/>
            </a:xfrm>
            <a:custGeom>
              <a:avLst/>
              <a:gdLst/>
              <a:ahLst/>
              <a:cxnLst/>
              <a:rect l="l" t="t" r="r" b="b"/>
              <a:pathLst>
                <a:path w="35121" h="17080" extrusionOk="0">
                  <a:moveTo>
                    <a:pt x="35120" y="0"/>
                  </a:moveTo>
                  <a:lnTo>
                    <a:pt x="1" y="4027"/>
                  </a:lnTo>
                  <a:lnTo>
                    <a:pt x="27723" y="17079"/>
                  </a:lnTo>
                  <a:lnTo>
                    <a:pt x="27838" y="17059"/>
                  </a:lnTo>
                  <a:lnTo>
                    <a:pt x="3512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2"/>
            <p:cNvSpPr/>
            <p:nvPr/>
          </p:nvSpPr>
          <p:spPr>
            <a:xfrm>
              <a:off x="2596975" y="3791550"/>
              <a:ext cx="810200" cy="427525"/>
            </a:xfrm>
            <a:custGeom>
              <a:avLst/>
              <a:gdLst/>
              <a:ahLst/>
              <a:cxnLst/>
              <a:rect l="l" t="t" r="r" b="b"/>
              <a:pathLst>
                <a:path w="32408" h="17101" extrusionOk="0">
                  <a:moveTo>
                    <a:pt x="7659" y="0"/>
                  </a:moveTo>
                  <a:lnTo>
                    <a:pt x="7378" y="31"/>
                  </a:lnTo>
                  <a:lnTo>
                    <a:pt x="7283" y="42"/>
                  </a:lnTo>
                  <a:lnTo>
                    <a:pt x="1" y="17101"/>
                  </a:lnTo>
                  <a:lnTo>
                    <a:pt x="32407" y="10924"/>
                  </a:lnTo>
                  <a:lnTo>
                    <a:pt x="765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2"/>
            <p:cNvSpPr/>
            <p:nvPr/>
          </p:nvSpPr>
          <p:spPr>
            <a:xfrm>
              <a:off x="4542075" y="2609950"/>
              <a:ext cx="819050" cy="410050"/>
            </a:xfrm>
            <a:custGeom>
              <a:avLst/>
              <a:gdLst/>
              <a:ahLst/>
              <a:cxnLst/>
              <a:rect l="l" t="t" r="r" b="b"/>
              <a:pathLst>
                <a:path w="32762" h="16402" extrusionOk="0">
                  <a:moveTo>
                    <a:pt x="0" y="0"/>
                  </a:moveTo>
                  <a:lnTo>
                    <a:pt x="9850" y="16402"/>
                  </a:lnTo>
                  <a:lnTo>
                    <a:pt x="9912" y="16370"/>
                  </a:lnTo>
                  <a:lnTo>
                    <a:pt x="9975" y="16360"/>
                  </a:lnTo>
                  <a:lnTo>
                    <a:pt x="32762" y="13469"/>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2"/>
            <p:cNvSpPr/>
            <p:nvPr/>
          </p:nvSpPr>
          <p:spPr>
            <a:xfrm>
              <a:off x="3881350" y="2608900"/>
              <a:ext cx="906975" cy="887650"/>
            </a:xfrm>
            <a:custGeom>
              <a:avLst/>
              <a:gdLst/>
              <a:ahLst/>
              <a:cxnLst/>
              <a:rect l="l" t="t" r="r" b="b"/>
              <a:pathLst>
                <a:path w="36279" h="35506" extrusionOk="0">
                  <a:moveTo>
                    <a:pt x="26346" y="0"/>
                  </a:moveTo>
                  <a:lnTo>
                    <a:pt x="1" y="35505"/>
                  </a:lnTo>
                  <a:lnTo>
                    <a:pt x="36279" y="16444"/>
                  </a:lnTo>
                  <a:lnTo>
                    <a:pt x="26429" y="42"/>
                  </a:lnTo>
                  <a:lnTo>
                    <a:pt x="2634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2"/>
            <p:cNvSpPr/>
            <p:nvPr/>
          </p:nvSpPr>
          <p:spPr>
            <a:xfrm>
              <a:off x="3426450" y="3522350"/>
              <a:ext cx="515450" cy="641700"/>
            </a:xfrm>
            <a:custGeom>
              <a:avLst/>
              <a:gdLst/>
              <a:ahLst/>
              <a:cxnLst/>
              <a:rect l="l" t="t" r="r" b="b"/>
              <a:pathLst>
                <a:path w="20618" h="25668" extrusionOk="0">
                  <a:moveTo>
                    <a:pt x="17206" y="1"/>
                  </a:moveTo>
                  <a:lnTo>
                    <a:pt x="0" y="21598"/>
                  </a:lnTo>
                  <a:lnTo>
                    <a:pt x="95" y="21984"/>
                  </a:lnTo>
                  <a:lnTo>
                    <a:pt x="20617" y="25667"/>
                  </a:lnTo>
                  <a:lnTo>
                    <a:pt x="17508" y="481"/>
                  </a:lnTo>
                  <a:lnTo>
                    <a:pt x="1720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2"/>
            <p:cNvSpPr/>
            <p:nvPr/>
          </p:nvSpPr>
          <p:spPr>
            <a:xfrm>
              <a:off x="3428800" y="4071925"/>
              <a:ext cx="513100" cy="392350"/>
            </a:xfrm>
            <a:custGeom>
              <a:avLst/>
              <a:gdLst/>
              <a:ahLst/>
              <a:cxnLst/>
              <a:rect l="l" t="t" r="r" b="b"/>
              <a:pathLst>
                <a:path w="20524" h="15694" extrusionOk="0">
                  <a:moveTo>
                    <a:pt x="1" y="1"/>
                  </a:moveTo>
                  <a:lnTo>
                    <a:pt x="3871" y="15693"/>
                  </a:lnTo>
                  <a:lnTo>
                    <a:pt x="20523" y="3684"/>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2"/>
            <p:cNvSpPr/>
            <p:nvPr/>
          </p:nvSpPr>
          <p:spPr>
            <a:xfrm>
              <a:off x="3525575" y="4164025"/>
              <a:ext cx="513100" cy="406925"/>
            </a:xfrm>
            <a:custGeom>
              <a:avLst/>
              <a:gdLst/>
              <a:ahLst/>
              <a:cxnLst/>
              <a:rect l="l" t="t" r="r" b="b"/>
              <a:pathLst>
                <a:path w="20524" h="16277" extrusionOk="0">
                  <a:moveTo>
                    <a:pt x="16652" y="0"/>
                  </a:moveTo>
                  <a:lnTo>
                    <a:pt x="0" y="12009"/>
                  </a:lnTo>
                  <a:lnTo>
                    <a:pt x="53" y="12208"/>
                  </a:lnTo>
                  <a:lnTo>
                    <a:pt x="53" y="12270"/>
                  </a:lnTo>
                  <a:lnTo>
                    <a:pt x="20273" y="16277"/>
                  </a:lnTo>
                  <a:lnTo>
                    <a:pt x="20419" y="16173"/>
                  </a:lnTo>
                  <a:lnTo>
                    <a:pt x="20523" y="15630"/>
                  </a:lnTo>
                  <a:lnTo>
                    <a:pt x="1665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2"/>
            <p:cNvSpPr/>
            <p:nvPr/>
          </p:nvSpPr>
          <p:spPr>
            <a:xfrm>
              <a:off x="3864125" y="3534350"/>
              <a:ext cx="289050" cy="629700"/>
            </a:xfrm>
            <a:custGeom>
              <a:avLst/>
              <a:gdLst/>
              <a:ahLst/>
              <a:cxnLst/>
              <a:rect l="l" t="t" r="r" b="b"/>
              <a:pathLst>
                <a:path w="11562" h="25188" extrusionOk="0">
                  <a:moveTo>
                    <a:pt x="1" y="1"/>
                  </a:moveTo>
                  <a:lnTo>
                    <a:pt x="3110" y="25187"/>
                  </a:lnTo>
                  <a:lnTo>
                    <a:pt x="11510" y="18416"/>
                  </a:lnTo>
                  <a:lnTo>
                    <a:pt x="11561" y="18165"/>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2"/>
            <p:cNvSpPr/>
            <p:nvPr/>
          </p:nvSpPr>
          <p:spPr>
            <a:xfrm>
              <a:off x="3941875" y="3994725"/>
              <a:ext cx="210000" cy="560050"/>
            </a:xfrm>
            <a:custGeom>
              <a:avLst/>
              <a:gdLst/>
              <a:ahLst/>
              <a:cxnLst/>
              <a:rect l="l" t="t" r="r" b="b"/>
              <a:pathLst>
                <a:path w="8400" h="22402" extrusionOk="0">
                  <a:moveTo>
                    <a:pt x="8400" y="1"/>
                  </a:moveTo>
                  <a:lnTo>
                    <a:pt x="0" y="6772"/>
                  </a:lnTo>
                  <a:lnTo>
                    <a:pt x="3871" y="22402"/>
                  </a:lnTo>
                  <a:lnTo>
                    <a:pt x="840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2"/>
            <p:cNvSpPr/>
            <p:nvPr/>
          </p:nvSpPr>
          <p:spPr>
            <a:xfrm>
              <a:off x="3526875" y="4470775"/>
              <a:ext cx="505525" cy="469250"/>
            </a:xfrm>
            <a:custGeom>
              <a:avLst/>
              <a:gdLst/>
              <a:ahLst/>
              <a:cxnLst/>
              <a:rect l="l" t="t" r="r" b="b"/>
              <a:pathLst>
                <a:path w="20221" h="18770" extrusionOk="0">
                  <a:moveTo>
                    <a:pt x="1" y="0"/>
                  </a:moveTo>
                  <a:lnTo>
                    <a:pt x="1" y="18770"/>
                  </a:lnTo>
                  <a:lnTo>
                    <a:pt x="20221" y="4007"/>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2"/>
            <p:cNvSpPr/>
            <p:nvPr/>
          </p:nvSpPr>
          <p:spPr>
            <a:xfrm>
              <a:off x="1109425" y="283500"/>
              <a:ext cx="5411650" cy="4688350"/>
            </a:xfrm>
            <a:custGeom>
              <a:avLst/>
              <a:gdLst/>
              <a:ahLst/>
              <a:cxnLst/>
              <a:rect l="l" t="t" r="r" b="b"/>
              <a:pathLst>
                <a:path w="216466" h="187534" extrusionOk="0">
                  <a:moveTo>
                    <a:pt x="100694" y="679"/>
                  </a:moveTo>
                  <a:lnTo>
                    <a:pt x="120905" y="7044"/>
                  </a:lnTo>
                  <a:lnTo>
                    <a:pt x="134489" y="7429"/>
                  </a:lnTo>
                  <a:lnTo>
                    <a:pt x="149451" y="11164"/>
                  </a:lnTo>
                  <a:lnTo>
                    <a:pt x="177204" y="22787"/>
                  </a:lnTo>
                  <a:lnTo>
                    <a:pt x="194482" y="41192"/>
                  </a:lnTo>
                  <a:lnTo>
                    <a:pt x="208703" y="52794"/>
                  </a:lnTo>
                  <a:lnTo>
                    <a:pt x="215767" y="70636"/>
                  </a:lnTo>
                  <a:lnTo>
                    <a:pt x="205333" y="94874"/>
                  </a:lnTo>
                  <a:lnTo>
                    <a:pt x="189317" y="106413"/>
                  </a:lnTo>
                  <a:lnTo>
                    <a:pt x="170965" y="106413"/>
                  </a:lnTo>
                  <a:lnTo>
                    <a:pt x="147281" y="109418"/>
                  </a:lnTo>
                  <a:lnTo>
                    <a:pt x="147218" y="109428"/>
                  </a:lnTo>
                  <a:lnTo>
                    <a:pt x="109949" y="129001"/>
                  </a:lnTo>
                  <a:lnTo>
                    <a:pt x="109636" y="129168"/>
                  </a:lnTo>
                  <a:lnTo>
                    <a:pt x="121749" y="148199"/>
                  </a:lnTo>
                  <a:lnTo>
                    <a:pt x="117065" y="171394"/>
                  </a:lnTo>
                  <a:lnTo>
                    <a:pt x="96699" y="186261"/>
                  </a:lnTo>
                  <a:lnTo>
                    <a:pt x="96699" y="167429"/>
                  </a:lnTo>
                  <a:lnTo>
                    <a:pt x="92671" y="151100"/>
                  </a:lnTo>
                  <a:lnTo>
                    <a:pt x="59388" y="157443"/>
                  </a:lnTo>
                  <a:lnTo>
                    <a:pt x="31030" y="144088"/>
                  </a:lnTo>
                  <a:lnTo>
                    <a:pt x="23882" y="126038"/>
                  </a:lnTo>
                  <a:lnTo>
                    <a:pt x="9954" y="120019"/>
                  </a:lnTo>
                  <a:lnTo>
                    <a:pt x="2139" y="104389"/>
                  </a:lnTo>
                  <a:lnTo>
                    <a:pt x="647" y="84179"/>
                  </a:lnTo>
                  <a:lnTo>
                    <a:pt x="647" y="66984"/>
                  </a:lnTo>
                  <a:lnTo>
                    <a:pt x="13355" y="49790"/>
                  </a:lnTo>
                  <a:lnTo>
                    <a:pt x="25354" y="35162"/>
                  </a:lnTo>
                  <a:lnTo>
                    <a:pt x="39231" y="25041"/>
                  </a:lnTo>
                  <a:lnTo>
                    <a:pt x="47160" y="15996"/>
                  </a:lnTo>
                  <a:lnTo>
                    <a:pt x="56456" y="8922"/>
                  </a:lnTo>
                  <a:lnTo>
                    <a:pt x="78920" y="7054"/>
                  </a:lnTo>
                  <a:lnTo>
                    <a:pt x="100694" y="679"/>
                  </a:lnTo>
                  <a:close/>
                  <a:moveTo>
                    <a:pt x="100705" y="0"/>
                  </a:moveTo>
                  <a:lnTo>
                    <a:pt x="78836" y="6407"/>
                  </a:lnTo>
                  <a:lnTo>
                    <a:pt x="56310" y="8285"/>
                  </a:lnTo>
                  <a:lnTo>
                    <a:pt x="56216" y="8296"/>
                  </a:lnTo>
                  <a:lnTo>
                    <a:pt x="46743" y="15495"/>
                  </a:lnTo>
                  <a:lnTo>
                    <a:pt x="38823" y="24540"/>
                  </a:lnTo>
                  <a:lnTo>
                    <a:pt x="24947" y="34661"/>
                  </a:lnTo>
                  <a:lnTo>
                    <a:pt x="12844" y="49393"/>
                  </a:lnTo>
                  <a:lnTo>
                    <a:pt x="0" y="66775"/>
                  </a:lnTo>
                  <a:lnTo>
                    <a:pt x="0" y="84200"/>
                  </a:lnTo>
                  <a:lnTo>
                    <a:pt x="1503" y="104503"/>
                  </a:lnTo>
                  <a:lnTo>
                    <a:pt x="9484" y="120519"/>
                  </a:lnTo>
                  <a:lnTo>
                    <a:pt x="23382" y="126529"/>
                  </a:lnTo>
                  <a:lnTo>
                    <a:pt x="30518" y="144568"/>
                  </a:lnTo>
                  <a:lnTo>
                    <a:pt x="59305" y="158122"/>
                  </a:lnTo>
                  <a:lnTo>
                    <a:pt x="92191" y="151851"/>
                  </a:lnTo>
                  <a:lnTo>
                    <a:pt x="96052" y="167471"/>
                  </a:lnTo>
                  <a:lnTo>
                    <a:pt x="96052" y="187534"/>
                  </a:lnTo>
                  <a:lnTo>
                    <a:pt x="117545" y="171842"/>
                  </a:lnTo>
                  <a:lnTo>
                    <a:pt x="117649" y="171769"/>
                  </a:lnTo>
                  <a:lnTo>
                    <a:pt x="122438" y="148074"/>
                  </a:lnTo>
                  <a:lnTo>
                    <a:pt x="110565" y="129409"/>
                  </a:lnTo>
                  <a:lnTo>
                    <a:pt x="147416" y="110054"/>
                  </a:lnTo>
                  <a:lnTo>
                    <a:pt x="171007" y="107060"/>
                  </a:lnTo>
                  <a:lnTo>
                    <a:pt x="189526" y="107060"/>
                  </a:lnTo>
                  <a:lnTo>
                    <a:pt x="205781" y="95343"/>
                  </a:lnTo>
                  <a:lnTo>
                    <a:pt x="205855" y="95291"/>
                  </a:lnTo>
                  <a:lnTo>
                    <a:pt x="216414" y="70772"/>
                  </a:lnTo>
                  <a:lnTo>
                    <a:pt x="216465" y="70647"/>
                  </a:lnTo>
                  <a:lnTo>
                    <a:pt x="209245" y="52398"/>
                  </a:lnTo>
                  <a:lnTo>
                    <a:pt x="194920" y="40723"/>
                  </a:lnTo>
                  <a:lnTo>
                    <a:pt x="177632" y="22297"/>
                  </a:lnTo>
                  <a:lnTo>
                    <a:pt x="177580" y="22245"/>
                  </a:lnTo>
                  <a:lnTo>
                    <a:pt x="149649" y="10549"/>
                  </a:lnTo>
                  <a:lnTo>
                    <a:pt x="134614" y="6793"/>
                  </a:lnTo>
                  <a:lnTo>
                    <a:pt x="121051" y="6407"/>
                  </a:lnTo>
                  <a:lnTo>
                    <a:pt x="10070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2"/>
            <p:cNvSpPr/>
            <p:nvPr/>
          </p:nvSpPr>
          <p:spPr>
            <a:xfrm>
              <a:off x="1429450" y="1148725"/>
              <a:ext cx="483900" cy="473950"/>
            </a:xfrm>
            <a:custGeom>
              <a:avLst/>
              <a:gdLst/>
              <a:ahLst/>
              <a:cxnLst/>
              <a:rect l="l" t="t" r="r" b="b"/>
              <a:pathLst>
                <a:path w="19356" h="18958" extrusionOk="0">
                  <a:moveTo>
                    <a:pt x="12282" y="636"/>
                  </a:moveTo>
                  <a:lnTo>
                    <a:pt x="18844" y="18519"/>
                  </a:lnTo>
                  <a:lnTo>
                    <a:pt x="18844" y="18519"/>
                  </a:lnTo>
                  <a:lnTo>
                    <a:pt x="596" y="14878"/>
                  </a:lnTo>
                  <a:lnTo>
                    <a:pt x="12282" y="636"/>
                  </a:lnTo>
                  <a:close/>
                  <a:moveTo>
                    <a:pt x="12386" y="0"/>
                  </a:moveTo>
                  <a:lnTo>
                    <a:pt x="1" y="15087"/>
                  </a:lnTo>
                  <a:lnTo>
                    <a:pt x="19356" y="18958"/>
                  </a:lnTo>
                  <a:lnTo>
                    <a:pt x="1238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2"/>
            <p:cNvSpPr/>
            <p:nvPr/>
          </p:nvSpPr>
          <p:spPr>
            <a:xfrm>
              <a:off x="1732825" y="899600"/>
              <a:ext cx="355025" cy="718900"/>
            </a:xfrm>
            <a:custGeom>
              <a:avLst/>
              <a:gdLst/>
              <a:ahLst/>
              <a:cxnLst/>
              <a:rect l="l" t="t" r="r" b="b"/>
              <a:pathLst>
                <a:path w="14201" h="28756" extrusionOk="0">
                  <a:moveTo>
                    <a:pt x="14012" y="1"/>
                  </a:moveTo>
                  <a:lnTo>
                    <a:pt x="1" y="10226"/>
                  </a:lnTo>
                  <a:lnTo>
                    <a:pt x="6813" y="28756"/>
                  </a:lnTo>
                  <a:lnTo>
                    <a:pt x="7116" y="28651"/>
                  </a:lnTo>
                  <a:lnTo>
                    <a:pt x="386" y="10341"/>
                  </a:lnTo>
                  <a:lnTo>
                    <a:pt x="14200" y="262"/>
                  </a:lnTo>
                  <a:lnTo>
                    <a:pt x="1401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2"/>
            <p:cNvSpPr/>
            <p:nvPr/>
          </p:nvSpPr>
          <p:spPr>
            <a:xfrm>
              <a:off x="1432600" y="1518325"/>
              <a:ext cx="481800" cy="616650"/>
            </a:xfrm>
            <a:custGeom>
              <a:avLst/>
              <a:gdLst/>
              <a:ahLst/>
              <a:cxnLst/>
              <a:rect l="l" t="t" r="r" b="b"/>
              <a:pathLst>
                <a:path w="19272" h="24666" extrusionOk="0">
                  <a:moveTo>
                    <a:pt x="355" y="397"/>
                  </a:moveTo>
                  <a:lnTo>
                    <a:pt x="18676" y="4059"/>
                  </a:lnTo>
                  <a:lnTo>
                    <a:pt x="1816" y="23851"/>
                  </a:lnTo>
                  <a:lnTo>
                    <a:pt x="355" y="397"/>
                  </a:lnTo>
                  <a:close/>
                  <a:moveTo>
                    <a:pt x="0" y="0"/>
                  </a:moveTo>
                  <a:lnTo>
                    <a:pt x="1544" y="24665"/>
                  </a:lnTo>
                  <a:lnTo>
                    <a:pt x="19271" y="3851"/>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2"/>
            <p:cNvSpPr/>
            <p:nvPr/>
          </p:nvSpPr>
          <p:spPr>
            <a:xfrm>
              <a:off x="1466500" y="1609350"/>
              <a:ext cx="662825" cy="585875"/>
            </a:xfrm>
            <a:custGeom>
              <a:avLst/>
              <a:gdLst/>
              <a:ahLst/>
              <a:cxnLst/>
              <a:rect l="l" t="t" r="r" b="b"/>
              <a:pathLst>
                <a:path w="26513" h="23435" extrusionOk="0">
                  <a:moveTo>
                    <a:pt x="17561" y="627"/>
                  </a:moveTo>
                  <a:lnTo>
                    <a:pt x="26022" y="23059"/>
                  </a:lnTo>
                  <a:lnTo>
                    <a:pt x="647" y="20482"/>
                  </a:lnTo>
                  <a:lnTo>
                    <a:pt x="17561" y="627"/>
                  </a:lnTo>
                  <a:close/>
                  <a:moveTo>
                    <a:pt x="17675" y="1"/>
                  </a:moveTo>
                  <a:lnTo>
                    <a:pt x="0" y="20743"/>
                  </a:lnTo>
                  <a:lnTo>
                    <a:pt x="26513" y="23435"/>
                  </a:lnTo>
                  <a:lnTo>
                    <a:pt x="26513" y="23435"/>
                  </a:lnTo>
                  <a:lnTo>
                    <a:pt x="1767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2"/>
            <p:cNvSpPr/>
            <p:nvPr/>
          </p:nvSpPr>
          <p:spPr>
            <a:xfrm>
              <a:off x="1111225" y="1511800"/>
              <a:ext cx="367825" cy="619525"/>
            </a:xfrm>
            <a:custGeom>
              <a:avLst/>
              <a:gdLst/>
              <a:ahLst/>
              <a:cxnLst/>
              <a:rect l="l" t="t" r="r" b="b"/>
              <a:pathLst>
                <a:path w="14713" h="24781" extrusionOk="0">
                  <a:moveTo>
                    <a:pt x="12897" y="908"/>
                  </a:moveTo>
                  <a:lnTo>
                    <a:pt x="14358" y="24258"/>
                  </a:lnTo>
                  <a:lnTo>
                    <a:pt x="492" y="17685"/>
                  </a:lnTo>
                  <a:lnTo>
                    <a:pt x="12897" y="908"/>
                  </a:lnTo>
                  <a:close/>
                  <a:moveTo>
                    <a:pt x="13168" y="1"/>
                  </a:moveTo>
                  <a:lnTo>
                    <a:pt x="1" y="17810"/>
                  </a:lnTo>
                  <a:lnTo>
                    <a:pt x="14712" y="24780"/>
                  </a:lnTo>
                  <a:lnTo>
                    <a:pt x="14712" y="24780"/>
                  </a:lnTo>
                  <a:lnTo>
                    <a:pt x="1316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2"/>
            <p:cNvSpPr/>
            <p:nvPr/>
          </p:nvSpPr>
          <p:spPr>
            <a:xfrm>
              <a:off x="2075050" y="672950"/>
              <a:ext cx="776275" cy="235825"/>
            </a:xfrm>
            <a:custGeom>
              <a:avLst/>
              <a:gdLst/>
              <a:ahLst/>
              <a:cxnLst/>
              <a:rect l="l" t="t" r="r" b="b"/>
              <a:pathLst>
                <a:path w="31051" h="9433" extrusionOk="0">
                  <a:moveTo>
                    <a:pt x="8378" y="355"/>
                  </a:moveTo>
                  <a:lnTo>
                    <a:pt x="29194" y="4299"/>
                  </a:lnTo>
                  <a:lnTo>
                    <a:pt x="835" y="8962"/>
                  </a:lnTo>
                  <a:lnTo>
                    <a:pt x="8378" y="355"/>
                  </a:lnTo>
                  <a:close/>
                  <a:moveTo>
                    <a:pt x="8253" y="0"/>
                  </a:moveTo>
                  <a:lnTo>
                    <a:pt x="0" y="9432"/>
                  </a:lnTo>
                  <a:lnTo>
                    <a:pt x="31051" y="4320"/>
                  </a:lnTo>
                  <a:lnTo>
                    <a:pt x="8347" y="21"/>
                  </a:lnTo>
                  <a:lnTo>
                    <a:pt x="825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2"/>
            <p:cNvSpPr/>
            <p:nvPr/>
          </p:nvSpPr>
          <p:spPr>
            <a:xfrm>
              <a:off x="2263375" y="447825"/>
              <a:ext cx="819575" cy="239225"/>
            </a:xfrm>
            <a:custGeom>
              <a:avLst/>
              <a:gdLst/>
              <a:ahLst/>
              <a:cxnLst/>
              <a:rect l="l" t="t" r="r" b="b"/>
              <a:pathLst>
                <a:path w="32783" h="9569" extrusionOk="0">
                  <a:moveTo>
                    <a:pt x="31072" y="460"/>
                  </a:moveTo>
                  <a:lnTo>
                    <a:pt x="1555" y="8797"/>
                  </a:lnTo>
                  <a:lnTo>
                    <a:pt x="1555" y="8797"/>
                  </a:lnTo>
                  <a:lnTo>
                    <a:pt x="10235" y="2192"/>
                  </a:lnTo>
                  <a:lnTo>
                    <a:pt x="31072" y="460"/>
                  </a:lnTo>
                  <a:close/>
                  <a:moveTo>
                    <a:pt x="32720" y="1"/>
                  </a:moveTo>
                  <a:lnTo>
                    <a:pt x="10163" y="1879"/>
                  </a:lnTo>
                  <a:lnTo>
                    <a:pt x="10121" y="1879"/>
                  </a:lnTo>
                  <a:lnTo>
                    <a:pt x="0" y="9569"/>
                  </a:lnTo>
                  <a:lnTo>
                    <a:pt x="32783" y="314"/>
                  </a:lnTo>
                  <a:lnTo>
                    <a:pt x="3272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2"/>
            <p:cNvSpPr/>
            <p:nvPr/>
          </p:nvSpPr>
          <p:spPr>
            <a:xfrm>
              <a:off x="2265200" y="444450"/>
              <a:ext cx="827150" cy="340675"/>
            </a:xfrm>
            <a:custGeom>
              <a:avLst/>
              <a:gdLst/>
              <a:ahLst/>
              <a:cxnLst/>
              <a:rect l="l" t="t" r="r" b="b"/>
              <a:pathLst>
                <a:path w="33086" h="13627" extrusionOk="0">
                  <a:moveTo>
                    <a:pt x="32240" y="585"/>
                  </a:moveTo>
                  <a:lnTo>
                    <a:pt x="22443" y="13272"/>
                  </a:lnTo>
                  <a:lnTo>
                    <a:pt x="1409" y="9286"/>
                  </a:lnTo>
                  <a:lnTo>
                    <a:pt x="32240" y="585"/>
                  </a:lnTo>
                  <a:close/>
                  <a:moveTo>
                    <a:pt x="33085" y="0"/>
                  </a:moveTo>
                  <a:lnTo>
                    <a:pt x="0" y="9349"/>
                  </a:lnTo>
                  <a:lnTo>
                    <a:pt x="22485" y="13606"/>
                  </a:lnTo>
                  <a:lnTo>
                    <a:pt x="22578" y="13627"/>
                  </a:lnTo>
                  <a:lnTo>
                    <a:pt x="3308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2"/>
            <p:cNvSpPr/>
            <p:nvPr/>
          </p:nvSpPr>
          <p:spPr>
            <a:xfrm>
              <a:off x="1904975" y="899350"/>
              <a:ext cx="752825" cy="721500"/>
            </a:xfrm>
            <a:custGeom>
              <a:avLst/>
              <a:gdLst/>
              <a:ahLst/>
              <a:cxnLst/>
              <a:rect l="l" t="t" r="r" b="b"/>
              <a:pathLst>
                <a:path w="30113" h="28860" extrusionOk="0">
                  <a:moveTo>
                    <a:pt x="7304" y="1"/>
                  </a:moveTo>
                  <a:lnTo>
                    <a:pt x="7147" y="282"/>
                  </a:lnTo>
                  <a:lnTo>
                    <a:pt x="29444" y="12552"/>
                  </a:lnTo>
                  <a:lnTo>
                    <a:pt x="1" y="28568"/>
                  </a:lnTo>
                  <a:lnTo>
                    <a:pt x="157" y="28860"/>
                  </a:lnTo>
                  <a:lnTo>
                    <a:pt x="30112" y="12552"/>
                  </a:lnTo>
                  <a:lnTo>
                    <a:pt x="730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2"/>
            <p:cNvSpPr/>
            <p:nvPr/>
          </p:nvSpPr>
          <p:spPr>
            <a:xfrm>
              <a:off x="2073200" y="775450"/>
              <a:ext cx="761425" cy="443450"/>
            </a:xfrm>
            <a:custGeom>
              <a:avLst/>
              <a:gdLst/>
              <a:ahLst/>
              <a:cxnLst/>
              <a:rect l="l" t="t" r="r" b="b"/>
              <a:pathLst>
                <a:path w="30457" h="17738" extrusionOk="0">
                  <a:moveTo>
                    <a:pt x="29935" y="418"/>
                  </a:moveTo>
                  <a:lnTo>
                    <a:pt x="22966" y="17278"/>
                  </a:lnTo>
                  <a:lnTo>
                    <a:pt x="982" y="5186"/>
                  </a:lnTo>
                  <a:lnTo>
                    <a:pt x="29935" y="418"/>
                  </a:lnTo>
                  <a:close/>
                  <a:moveTo>
                    <a:pt x="30457" y="0"/>
                  </a:moveTo>
                  <a:lnTo>
                    <a:pt x="1" y="5019"/>
                  </a:lnTo>
                  <a:lnTo>
                    <a:pt x="22976" y="17644"/>
                  </a:lnTo>
                  <a:lnTo>
                    <a:pt x="23133" y="17737"/>
                  </a:lnTo>
                  <a:lnTo>
                    <a:pt x="3045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2"/>
            <p:cNvSpPr/>
            <p:nvPr/>
          </p:nvSpPr>
          <p:spPr>
            <a:xfrm>
              <a:off x="1113325" y="1949225"/>
              <a:ext cx="369125" cy="446575"/>
            </a:xfrm>
            <a:custGeom>
              <a:avLst/>
              <a:gdLst/>
              <a:ahLst/>
              <a:cxnLst/>
              <a:rect l="l" t="t" r="r" b="b"/>
              <a:pathLst>
                <a:path w="14765" h="17863" extrusionOk="0">
                  <a:moveTo>
                    <a:pt x="324" y="512"/>
                  </a:moveTo>
                  <a:lnTo>
                    <a:pt x="14138" y="7054"/>
                  </a:lnTo>
                  <a:lnTo>
                    <a:pt x="324" y="17227"/>
                  </a:lnTo>
                  <a:lnTo>
                    <a:pt x="324" y="512"/>
                  </a:lnTo>
                  <a:close/>
                  <a:moveTo>
                    <a:pt x="0" y="0"/>
                  </a:moveTo>
                  <a:lnTo>
                    <a:pt x="0" y="17863"/>
                  </a:lnTo>
                  <a:lnTo>
                    <a:pt x="14764" y="6991"/>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2"/>
            <p:cNvSpPr/>
            <p:nvPr/>
          </p:nvSpPr>
          <p:spPr>
            <a:xfrm>
              <a:off x="1467550" y="2120075"/>
              <a:ext cx="662300" cy="652375"/>
            </a:xfrm>
            <a:custGeom>
              <a:avLst/>
              <a:gdLst/>
              <a:ahLst/>
              <a:cxnLst/>
              <a:rect l="l" t="t" r="r" b="b"/>
              <a:pathLst>
                <a:path w="26492" h="26095" extrusionOk="0">
                  <a:moveTo>
                    <a:pt x="554" y="376"/>
                  </a:moveTo>
                  <a:lnTo>
                    <a:pt x="25959" y="2953"/>
                  </a:lnTo>
                  <a:lnTo>
                    <a:pt x="13074" y="25406"/>
                  </a:lnTo>
                  <a:lnTo>
                    <a:pt x="554" y="376"/>
                  </a:lnTo>
                  <a:close/>
                  <a:moveTo>
                    <a:pt x="0" y="1"/>
                  </a:moveTo>
                  <a:lnTo>
                    <a:pt x="13053" y="26095"/>
                  </a:lnTo>
                  <a:lnTo>
                    <a:pt x="26491" y="2682"/>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2"/>
            <p:cNvSpPr/>
            <p:nvPr/>
          </p:nvSpPr>
          <p:spPr>
            <a:xfrm>
              <a:off x="1113325" y="2112775"/>
              <a:ext cx="370675" cy="800025"/>
            </a:xfrm>
            <a:custGeom>
              <a:avLst/>
              <a:gdLst/>
              <a:ahLst/>
              <a:cxnLst/>
              <a:rect l="l" t="t" r="r" b="b"/>
              <a:pathLst>
                <a:path w="14827" h="32001" extrusionOk="0">
                  <a:moveTo>
                    <a:pt x="14076" y="950"/>
                  </a:moveTo>
                  <a:lnTo>
                    <a:pt x="1785" y="30613"/>
                  </a:lnTo>
                  <a:lnTo>
                    <a:pt x="334" y="11081"/>
                  </a:lnTo>
                  <a:lnTo>
                    <a:pt x="14076" y="950"/>
                  </a:lnTo>
                  <a:close/>
                  <a:moveTo>
                    <a:pt x="14827" y="1"/>
                  </a:moveTo>
                  <a:lnTo>
                    <a:pt x="74" y="10872"/>
                  </a:lnTo>
                  <a:lnTo>
                    <a:pt x="0" y="10924"/>
                  </a:lnTo>
                  <a:lnTo>
                    <a:pt x="1555" y="32000"/>
                  </a:lnTo>
                  <a:lnTo>
                    <a:pt x="1482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2"/>
            <p:cNvSpPr/>
            <p:nvPr/>
          </p:nvSpPr>
          <p:spPr>
            <a:xfrm>
              <a:off x="1148275" y="2115125"/>
              <a:ext cx="651875" cy="785925"/>
            </a:xfrm>
            <a:custGeom>
              <a:avLst/>
              <a:gdLst/>
              <a:ahLst/>
              <a:cxnLst/>
              <a:rect l="l" t="t" r="r" b="b"/>
              <a:pathLst>
                <a:path w="26075" h="31437" extrusionOk="0">
                  <a:moveTo>
                    <a:pt x="13063" y="772"/>
                  </a:moveTo>
                  <a:lnTo>
                    <a:pt x="25594" y="25834"/>
                  </a:lnTo>
                  <a:lnTo>
                    <a:pt x="533" y="30988"/>
                  </a:lnTo>
                  <a:lnTo>
                    <a:pt x="13063" y="772"/>
                  </a:lnTo>
                  <a:close/>
                  <a:moveTo>
                    <a:pt x="13042" y="0"/>
                  </a:moveTo>
                  <a:lnTo>
                    <a:pt x="0" y="31437"/>
                  </a:lnTo>
                  <a:lnTo>
                    <a:pt x="26074" y="26063"/>
                  </a:lnTo>
                  <a:lnTo>
                    <a:pt x="1304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2"/>
            <p:cNvSpPr/>
            <p:nvPr/>
          </p:nvSpPr>
          <p:spPr>
            <a:xfrm>
              <a:off x="1151400" y="2893725"/>
              <a:ext cx="204525" cy="398325"/>
            </a:xfrm>
            <a:custGeom>
              <a:avLst/>
              <a:gdLst/>
              <a:ahLst/>
              <a:cxnLst/>
              <a:rect l="l" t="t" r="r" b="b"/>
              <a:pathLst>
                <a:path w="8181" h="15933" extrusionOk="0">
                  <a:moveTo>
                    <a:pt x="293" y="1"/>
                  </a:moveTo>
                  <a:lnTo>
                    <a:pt x="1" y="136"/>
                  </a:lnTo>
                  <a:lnTo>
                    <a:pt x="7899" y="15933"/>
                  </a:lnTo>
                  <a:lnTo>
                    <a:pt x="8181" y="15786"/>
                  </a:lnTo>
                  <a:lnTo>
                    <a:pt x="29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2"/>
            <p:cNvSpPr/>
            <p:nvPr/>
          </p:nvSpPr>
          <p:spPr>
            <a:xfrm>
              <a:off x="1345750" y="2750525"/>
              <a:ext cx="454400" cy="695950"/>
            </a:xfrm>
            <a:custGeom>
              <a:avLst/>
              <a:gdLst/>
              <a:ahLst/>
              <a:cxnLst/>
              <a:rect l="l" t="t" r="r" b="b"/>
              <a:pathLst>
                <a:path w="18176" h="27838" extrusionOk="0">
                  <a:moveTo>
                    <a:pt x="17695" y="1065"/>
                  </a:moveTo>
                  <a:lnTo>
                    <a:pt x="14044" y="27368"/>
                  </a:lnTo>
                  <a:lnTo>
                    <a:pt x="532" y="21525"/>
                  </a:lnTo>
                  <a:lnTo>
                    <a:pt x="17695" y="1065"/>
                  </a:lnTo>
                  <a:close/>
                  <a:moveTo>
                    <a:pt x="18175" y="0"/>
                  </a:moveTo>
                  <a:lnTo>
                    <a:pt x="146" y="21484"/>
                  </a:lnTo>
                  <a:lnTo>
                    <a:pt x="0" y="21651"/>
                  </a:lnTo>
                  <a:lnTo>
                    <a:pt x="14304" y="27837"/>
                  </a:lnTo>
                  <a:lnTo>
                    <a:pt x="1817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2"/>
            <p:cNvSpPr/>
            <p:nvPr/>
          </p:nvSpPr>
          <p:spPr>
            <a:xfrm>
              <a:off x="1985325" y="2193900"/>
              <a:ext cx="131200" cy="228500"/>
            </a:xfrm>
            <a:custGeom>
              <a:avLst/>
              <a:gdLst/>
              <a:ahLst/>
              <a:cxnLst/>
              <a:rect l="l" t="t" r="r" b="b"/>
              <a:pathLst>
                <a:path w="5248" h="9140" extrusionOk="0">
                  <a:moveTo>
                    <a:pt x="5248" y="0"/>
                  </a:moveTo>
                  <a:lnTo>
                    <a:pt x="0" y="914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2"/>
            <p:cNvSpPr/>
            <p:nvPr/>
          </p:nvSpPr>
          <p:spPr>
            <a:xfrm>
              <a:off x="1794375" y="2188675"/>
              <a:ext cx="331300" cy="574400"/>
            </a:xfrm>
            <a:custGeom>
              <a:avLst/>
              <a:gdLst/>
              <a:ahLst/>
              <a:cxnLst/>
              <a:rect l="l" t="t" r="r" b="b"/>
              <a:pathLst>
                <a:path w="13252" h="22976" extrusionOk="0">
                  <a:moveTo>
                    <a:pt x="13001" y="0"/>
                  </a:moveTo>
                  <a:lnTo>
                    <a:pt x="12886" y="209"/>
                  </a:lnTo>
                  <a:lnTo>
                    <a:pt x="7638" y="9349"/>
                  </a:lnTo>
                  <a:lnTo>
                    <a:pt x="1" y="22662"/>
                  </a:lnTo>
                  <a:lnTo>
                    <a:pt x="22" y="22715"/>
                  </a:lnTo>
                  <a:lnTo>
                    <a:pt x="230" y="22474"/>
                  </a:lnTo>
                  <a:lnTo>
                    <a:pt x="168" y="22944"/>
                  </a:lnTo>
                  <a:lnTo>
                    <a:pt x="199" y="22975"/>
                  </a:lnTo>
                  <a:lnTo>
                    <a:pt x="13252" y="220"/>
                  </a:lnTo>
                  <a:lnTo>
                    <a:pt x="12855" y="283"/>
                  </a:lnTo>
                  <a:lnTo>
                    <a:pt x="1300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2"/>
            <p:cNvSpPr/>
            <p:nvPr/>
          </p:nvSpPr>
          <p:spPr>
            <a:xfrm>
              <a:off x="1793075" y="2755225"/>
              <a:ext cx="1850" cy="2625"/>
            </a:xfrm>
            <a:custGeom>
              <a:avLst/>
              <a:gdLst/>
              <a:ahLst/>
              <a:cxnLst/>
              <a:rect l="l" t="t" r="r" b="b"/>
              <a:pathLst>
                <a:path w="74" h="105" extrusionOk="0">
                  <a:moveTo>
                    <a:pt x="53" y="0"/>
                  </a:moveTo>
                  <a:lnTo>
                    <a:pt x="0" y="84"/>
                  </a:lnTo>
                  <a:lnTo>
                    <a:pt x="32" y="105"/>
                  </a:lnTo>
                  <a:lnTo>
                    <a:pt x="74" y="53"/>
                  </a:lnTo>
                  <a:lnTo>
                    <a:pt x="5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2"/>
            <p:cNvSpPr/>
            <p:nvPr/>
          </p:nvSpPr>
          <p:spPr>
            <a:xfrm>
              <a:off x="1793875" y="2750525"/>
              <a:ext cx="6275" cy="11775"/>
            </a:xfrm>
            <a:custGeom>
              <a:avLst/>
              <a:gdLst/>
              <a:ahLst/>
              <a:cxnLst/>
              <a:rect l="l" t="t" r="r" b="b"/>
              <a:pathLst>
                <a:path w="251" h="471" extrusionOk="0">
                  <a:moveTo>
                    <a:pt x="250" y="0"/>
                  </a:moveTo>
                  <a:lnTo>
                    <a:pt x="42" y="241"/>
                  </a:lnTo>
                  <a:lnTo>
                    <a:pt x="0" y="293"/>
                  </a:lnTo>
                  <a:lnTo>
                    <a:pt x="188" y="470"/>
                  </a:lnTo>
                  <a:lnTo>
                    <a:pt x="25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2"/>
            <p:cNvSpPr/>
            <p:nvPr/>
          </p:nvSpPr>
          <p:spPr>
            <a:xfrm>
              <a:off x="1901850" y="1202975"/>
              <a:ext cx="757500" cy="997200"/>
            </a:xfrm>
            <a:custGeom>
              <a:avLst/>
              <a:gdLst/>
              <a:ahLst/>
              <a:cxnLst/>
              <a:rect l="l" t="t" r="r" b="b"/>
              <a:pathLst>
                <a:path w="30300" h="39888" extrusionOk="0">
                  <a:moveTo>
                    <a:pt x="29507" y="803"/>
                  </a:moveTo>
                  <a:lnTo>
                    <a:pt x="8879" y="39115"/>
                  </a:lnTo>
                  <a:lnTo>
                    <a:pt x="407" y="16641"/>
                  </a:lnTo>
                  <a:lnTo>
                    <a:pt x="29507" y="803"/>
                  </a:lnTo>
                  <a:close/>
                  <a:moveTo>
                    <a:pt x="30300" y="0"/>
                  </a:moveTo>
                  <a:lnTo>
                    <a:pt x="1" y="16495"/>
                  </a:lnTo>
                  <a:lnTo>
                    <a:pt x="8827" y="39888"/>
                  </a:lnTo>
                  <a:lnTo>
                    <a:pt x="3030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2"/>
            <p:cNvSpPr/>
            <p:nvPr/>
          </p:nvSpPr>
          <p:spPr>
            <a:xfrm>
              <a:off x="2115750" y="1211050"/>
              <a:ext cx="1135950" cy="984700"/>
            </a:xfrm>
            <a:custGeom>
              <a:avLst/>
              <a:gdLst/>
              <a:ahLst/>
              <a:cxnLst/>
              <a:rect l="l" t="t" r="r" b="b"/>
              <a:pathLst>
                <a:path w="45438" h="39388" extrusionOk="0">
                  <a:moveTo>
                    <a:pt x="21201" y="0"/>
                  </a:moveTo>
                  <a:lnTo>
                    <a:pt x="0" y="39388"/>
                  </a:lnTo>
                  <a:lnTo>
                    <a:pt x="0" y="39388"/>
                  </a:lnTo>
                  <a:lnTo>
                    <a:pt x="45438" y="32198"/>
                  </a:lnTo>
                  <a:lnTo>
                    <a:pt x="45386" y="31875"/>
                  </a:lnTo>
                  <a:lnTo>
                    <a:pt x="594" y="38970"/>
                  </a:lnTo>
                  <a:lnTo>
                    <a:pt x="594" y="38970"/>
                  </a:lnTo>
                  <a:lnTo>
                    <a:pt x="21493" y="157"/>
                  </a:lnTo>
                  <a:lnTo>
                    <a:pt x="2120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2"/>
            <p:cNvSpPr/>
            <p:nvPr/>
          </p:nvSpPr>
          <p:spPr>
            <a:xfrm>
              <a:off x="2640800" y="728250"/>
              <a:ext cx="785950" cy="495100"/>
            </a:xfrm>
            <a:custGeom>
              <a:avLst/>
              <a:gdLst/>
              <a:ahLst/>
              <a:cxnLst/>
              <a:rect l="l" t="t" r="r" b="b"/>
              <a:pathLst>
                <a:path w="31438" h="19804" extrusionOk="0">
                  <a:moveTo>
                    <a:pt x="30153" y="438"/>
                  </a:moveTo>
                  <a:lnTo>
                    <a:pt x="689" y="18989"/>
                  </a:lnTo>
                  <a:lnTo>
                    <a:pt x="7596" y="2254"/>
                  </a:lnTo>
                  <a:lnTo>
                    <a:pt x="30153" y="438"/>
                  </a:lnTo>
                  <a:close/>
                  <a:moveTo>
                    <a:pt x="31437" y="0"/>
                  </a:moveTo>
                  <a:lnTo>
                    <a:pt x="7377" y="1941"/>
                  </a:lnTo>
                  <a:lnTo>
                    <a:pt x="0" y="19803"/>
                  </a:lnTo>
                  <a:lnTo>
                    <a:pt x="3143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2"/>
            <p:cNvSpPr/>
            <p:nvPr/>
          </p:nvSpPr>
          <p:spPr>
            <a:xfrm>
              <a:off x="2819225" y="446000"/>
              <a:ext cx="601500" cy="339375"/>
            </a:xfrm>
            <a:custGeom>
              <a:avLst/>
              <a:gdLst/>
              <a:ahLst/>
              <a:cxnLst/>
              <a:rect l="l" t="t" r="r" b="b"/>
              <a:pathLst>
                <a:path w="24060" h="13575" extrusionOk="0">
                  <a:moveTo>
                    <a:pt x="10528" y="460"/>
                  </a:moveTo>
                  <a:lnTo>
                    <a:pt x="23257" y="11384"/>
                  </a:lnTo>
                  <a:lnTo>
                    <a:pt x="699" y="13199"/>
                  </a:lnTo>
                  <a:lnTo>
                    <a:pt x="10528" y="460"/>
                  </a:lnTo>
                  <a:close/>
                  <a:moveTo>
                    <a:pt x="10475" y="1"/>
                  </a:moveTo>
                  <a:lnTo>
                    <a:pt x="0" y="13575"/>
                  </a:lnTo>
                  <a:lnTo>
                    <a:pt x="24060" y="11634"/>
                  </a:lnTo>
                  <a:lnTo>
                    <a:pt x="1047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2"/>
            <p:cNvSpPr/>
            <p:nvPr/>
          </p:nvSpPr>
          <p:spPr>
            <a:xfrm>
              <a:off x="3073550" y="285575"/>
              <a:ext cx="561075" cy="454700"/>
            </a:xfrm>
            <a:custGeom>
              <a:avLst/>
              <a:gdLst/>
              <a:ahLst/>
              <a:cxnLst/>
              <a:rect l="l" t="t" r="r" b="b"/>
              <a:pathLst>
                <a:path w="22443" h="18188" extrusionOk="0">
                  <a:moveTo>
                    <a:pt x="21827" y="513"/>
                  </a:moveTo>
                  <a:lnTo>
                    <a:pt x="13439" y="17665"/>
                  </a:lnTo>
                  <a:lnTo>
                    <a:pt x="657" y="6720"/>
                  </a:lnTo>
                  <a:lnTo>
                    <a:pt x="21827" y="513"/>
                  </a:lnTo>
                  <a:close/>
                  <a:moveTo>
                    <a:pt x="22442" y="1"/>
                  </a:moveTo>
                  <a:lnTo>
                    <a:pt x="0" y="6574"/>
                  </a:lnTo>
                  <a:lnTo>
                    <a:pt x="13543" y="18187"/>
                  </a:lnTo>
                  <a:lnTo>
                    <a:pt x="2244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2"/>
            <p:cNvSpPr/>
            <p:nvPr/>
          </p:nvSpPr>
          <p:spPr>
            <a:xfrm>
              <a:off x="3402450" y="287150"/>
              <a:ext cx="744200" cy="454150"/>
            </a:xfrm>
            <a:custGeom>
              <a:avLst/>
              <a:gdLst/>
              <a:ahLst/>
              <a:cxnLst/>
              <a:rect l="l" t="t" r="r" b="b"/>
              <a:pathLst>
                <a:path w="29768" h="18166" extrusionOk="0">
                  <a:moveTo>
                    <a:pt x="9068" y="387"/>
                  </a:moveTo>
                  <a:lnTo>
                    <a:pt x="28797" y="6605"/>
                  </a:lnTo>
                  <a:lnTo>
                    <a:pt x="658" y="17561"/>
                  </a:lnTo>
                  <a:lnTo>
                    <a:pt x="9068" y="387"/>
                  </a:lnTo>
                  <a:close/>
                  <a:moveTo>
                    <a:pt x="8890" y="1"/>
                  </a:moveTo>
                  <a:lnTo>
                    <a:pt x="0" y="18166"/>
                  </a:lnTo>
                  <a:lnTo>
                    <a:pt x="29768" y="6564"/>
                  </a:lnTo>
                  <a:lnTo>
                    <a:pt x="9026" y="42"/>
                  </a:lnTo>
                  <a:lnTo>
                    <a:pt x="889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2"/>
            <p:cNvSpPr/>
            <p:nvPr/>
          </p:nvSpPr>
          <p:spPr>
            <a:xfrm>
              <a:off x="4128900" y="447575"/>
              <a:ext cx="349550" cy="543625"/>
            </a:xfrm>
            <a:custGeom>
              <a:avLst/>
              <a:gdLst/>
              <a:ahLst/>
              <a:cxnLst/>
              <a:rect l="l" t="t" r="r" b="b"/>
              <a:pathLst>
                <a:path w="13982" h="21745" extrusionOk="0">
                  <a:moveTo>
                    <a:pt x="439" y="334"/>
                  </a:moveTo>
                  <a:lnTo>
                    <a:pt x="13532" y="699"/>
                  </a:lnTo>
                  <a:lnTo>
                    <a:pt x="6625" y="20701"/>
                  </a:lnTo>
                  <a:lnTo>
                    <a:pt x="439" y="334"/>
                  </a:lnTo>
                  <a:close/>
                  <a:moveTo>
                    <a:pt x="0" y="1"/>
                  </a:moveTo>
                  <a:lnTo>
                    <a:pt x="6604" y="21744"/>
                  </a:lnTo>
                  <a:lnTo>
                    <a:pt x="13981" y="386"/>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2"/>
            <p:cNvSpPr/>
            <p:nvPr/>
          </p:nvSpPr>
          <p:spPr>
            <a:xfrm>
              <a:off x="4285925" y="456450"/>
              <a:ext cx="572025" cy="532900"/>
            </a:xfrm>
            <a:custGeom>
              <a:avLst/>
              <a:gdLst/>
              <a:ahLst/>
              <a:cxnLst/>
              <a:rect l="l" t="t" r="r" b="b"/>
              <a:pathLst>
                <a:path w="22881" h="21316" extrusionOk="0">
                  <a:moveTo>
                    <a:pt x="7575" y="386"/>
                  </a:moveTo>
                  <a:lnTo>
                    <a:pt x="22151" y="4028"/>
                  </a:lnTo>
                  <a:lnTo>
                    <a:pt x="657" y="20408"/>
                  </a:lnTo>
                  <a:lnTo>
                    <a:pt x="7575" y="386"/>
                  </a:lnTo>
                  <a:close/>
                  <a:moveTo>
                    <a:pt x="7367" y="0"/>
                  </a:moveTo>
                  <a:lnTo>
                    <a:pt x="0" y="21316"/>
                  </a:lnTo>
                  <a:lnTo>
                    <a:pt x="22881" y="3871"/>
                  </a:lnTo>
                  <a:lnTo>
                    <a:pt x="736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2"/>
            <p:cNvSpPr/>
            <p:nvPr/>
          </p:nvSpPr>
          <p:spPr>
            <a:xfrm>
              <a:off x="3398025" y="446275"/>
              <a:ext cx="902250" cy="537625"/>
            </a:xfrm>
            <a:custGeom>
              <a:avLst/>
              <a:gdLst/>
              <a:ahLst/>
              <a:cxnLst/>
              <a:rect l="l" t="t" r="r" b="b"/>
              <a:pathLst>
                <a:path w="36090" h="21505" extrusionOk="0">
                  <a:moveTo>
                    <a:pt x="29350" y="438"/>
                  </a:moveTo>
                  <a:lnTo>
                    <a:pt x="35610" y="21034"/>
                  </a:lnTo>
                  <a:lnTo>
                    <a:pt x="35610" y="21034"/>
                  </a:lnTo>
                  <a:lnTo>
                    <a:pt x="1023" y="11467"/>
                  </a:lnTo>
                  <a:lnTo>
                    <a:pt x="29350" y="438"/>
                  </a:lnTo>
                  <a:close/>
                  <a:moveTo>
                    <a:pt x="29558" y="0"/>
                  </a:moveTo>
                  <a:lnTo>
                    <a:pt x="1" y="11530"/>
                  </a:lnTo>
                  <a:lnTo>
                    <a:pt x="36090" y="21504"/>
                  </a:lnTo>
                  <a:lnTo>
                    <a:pt x="36090" y="21504"/>
                  </a:lnTo>
                  <a:lnTo>
                    <a:pt x="29611" y="167"/>
                  </a:lnTo>
                  <a:lnTo>
                    <a:pt x="2955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2"/>
            <p:cNvSpPr/>
            <p:nvPr/>
          </p:nvSpPr>
          <p:spPr>
            <a:xfrm>
              <a:off x="4283050" y="549550"/>
              <a:ext cx="1017050" cy="499025"/>
            </a:xfrm>
            <a:custGeom>
              <a:avLst/>
              <a:gdLst/>
              <a:ahLst/>
              <a:cxnLst/>
              <a:rect l="l" t="t" r="r" b="b"/>
              <a:pathLst>
                <a:path w="40682" h="19961" extrusionOk="0">
                  <a:moveTo>
                    <a:pt x="22610" y="439"/>
                  </a:moveTo>
                  <a:lnTo>
                    <a:pt x="39909" y="19585"/>
                  </a:lnTo>
                  <a:lnTo>
                    <a:pt x="888" y="17007"/>
                  </a:lnTo>
                  <a:lnTo>
                    <a:pt x="22610" y="439"/>
                  </a:lnTo>
                  <a:close/>
                  <a:moveTo>
                    <a:pt x="22652" y="1"/>
                  </a:moveTo>
                  <a:lnTo>
                    <a:pt x="0" y="17279"/>
                  </a:lnTo>
                  <a:lnTo>
                    <a:pt x="40681" y="19961"/>
                  </a:lnTo>
                  <a:lnTo>
                    <a:pt x="40681" y="19961"/>
                  </a:lnTo>
                  <a:lnTo>
                    <a:pt x="2265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2"/>
            <p:cNvSpPr/>
            <p:nvPr/>
          </p:nvSpPr>
          <p:spPr>
            <a:xfrm>
              <a:off x="4833675" y="544350"/>
              <a:ext cx="718650" cy="505000"/>
            </a:xfrm>
            <a:custGeom>
              <a:avLst/>
              <a:gdLst/>
              <a:ahLst/>
              <a:cxnLst/>
              <a:rect l="l" t="t" r="r" b="b"/>
              <a:pathLst>
                <a:path w="28746" h="20200" extrusionOk="0">
                  <a:moveTo>
                    <a:pt x="1211" y="866"/>
                  </a:moveTo>
                  <a:lnTo>
                    <a:pt x="28109" y="12124"/>
                  </a:lnTo>
                  <a:lnTo>
                    <a:pt x="18291" y="19761"/>
                  </a:lnTo>
                  <a:lnTo>
                    <a:pt x="1211" y="866"/>
                  </a:lnTo>
                  <a:close/>
                  <a:moveTo>
                    <a:pt x="1" y="0"/>
                  </a:moveTo>
                  <a:lnTo>
                    <a:pt x="18155" y="20085"/>
                  </a:lnTo>
                  <a:lnTo>
                    <a:pt x="18249" y="20199"/>
                  </a:lnTo>
                  <a:lnTo>
                    <a:pt x="28745" y="12040"/>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2"/>
            <p:cNvSpPr/>
            <p:nvPr/>
          </p:nvSpPr>
          <p:spPr>
            <a:xfrm>
              <a:off x="3409750" y="729800"/>
              <a:ext cx="885600" cy="252250"/>
            </a:xfrm>
            <a:custGeom>
              <a:avLst/>
              <a:gdLst/>
              <a:ahLst/>
              <a:cxnLst/>
              <a:rect l="l" t="t" r="r" b="b"/>
              <a:pathLst>
                <a:path w="35424" h="10090" extrusionOk="0">
                  <a:moveTo>
                    <a:pt x="84" y="1"/>
                  </a:moveTo>
                  <a:lnTo>
                    <a:pt x="1" y="314"/>
                  </a:lnTo>
                  <a:lnTo>
                    <a:pt x="35340" y="10090"/>
                  </a:lnTo>
                  <a:lnTo>
                    <a:pt x="35423" y="9777"/>
                  </a:lnTo>
                  <a:lnTo>
                    <a:pt x="8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2"/>
            <p:cNvSpPr/>
            <p:nvPr/>
          </p:nvSpPr>
          <p:spPr>
            <a:xfrm>
              <a:off x="3999000" y="976800"/>
              <a:ext cx="299200" cy="933075"/>
            </a:xfrm>
            <a:custGeom>
              <a:avLst/>
              <a:gdLst/>
              <a:ahLst/>
              <a:cxnLst/>
              <a:rect l="l" t="t" r="r" b="b"/>
              <a:pathLst>
                <a:path w="11968" h="37323" extrusionOk="0">
                  <a:moveTo>
                    <a:pt x="11654" y="1"/>
                  </a:moveTo>
                  <a:lnTo>
                    <a:pt x="1" y="37218"/>
                  </a:lnTo>
                  <a:lnTo>
                    <a:pt x="314" y="37322"/>
                  </a:lnTo>
                  <a:lnTo>
                    <a:pt x="11967" y="95"/>
                  </a:lnTo>
                  <a:lnTo>
                    <a:pt x="1165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2"/>
            <p:cNvSpPr/>
            <p:nvPr/>
          </p:nvSpPr>
          <p:spPr>
            <a:xfrm>
              <a:off x="2820000" y="2001900"/>
              <a:ext cx="529775" cy="596850"/>
            </a:xfrm>
            <a:custGeom>
              <a:avLst/>
              <a:gdLst/>
              <a:ahLst/>
              <a:cxnLst/>
              <a:rect l="l" t="t" r="r" b="b"/>
              <a:pathLst>
                <a:path w="21191" h="23874" extrusionOk="0">
                  <a:moveTo>
                    <a:pt x="17143" y="805"/>
                  </a:moveTo>
                  <a:lnTo>
                    <a:pt x="20805" y="23550"/>
                  </a:lnTo>
                  <a:lnTo>
                    <a:pt x="637" y="23184"/>
                  </a:lnTo>
                  <a:lnTo>
                    <a:pt x="17143" y="805"/>
                  </a:lnTo>
                  <a:close/>
                  <a:moveTo>
                    <a:pt x="17341" y="1"/>
                  </a:moveTo>
                  <a:lnTo>
                    <a:pt x="1" y="23487"/>
                  </a:lnTo>
                  <a:lnTo>
                    <a:pt x="20993" y="23873"/>
                  </a:lnTo>
                  <a:lnTo>
                    <a:pt x="21191" y="23873"/>
                  </a:lnTo>
                  <a:lnTo>
                    <a:pt x="1734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3254300" y="2007125"/>
              <a:ext cx="1325" cy="1350"/>
            </a:xfrm>
            <a:custGeom>
              <a:avLst/>
              <a:gdLst/>
              <a:ahLst/>
              <a:cxnLst/>
              <a:rect l="l" t="t" r="r" b="b"/>
              <a:pathLst>
                <a:path w="53" h="54" extrusionOk="0">
                  <a:moveTo>
                    <a:pt x="53" y="1"/>
                  </a:moveTo>
                  <a:lnTo>
                    <a:pt x="0" y="11"/>
                  </a:lnTo>
                  <a:lnTo>
                    <a:pt x="11" y="53"/>
                  </a:lnTo>
                  <a:lnTo>
                    <a:pt x="5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3254575" y="1905400"/>
              <a:ext cx="743650" cy="105925"/>
            </a:xfrm>
            <a:custGeom>
              <a:avLst/>
              <a:gdLst/>
              <a:ahLst/>
              <a:cxnLst/>
              <a:rect l="l" t="t" r="r" b="b"/>
              <a:pathLst>
                <a:path w="29746" h="4237" extrusionOk="0">
                  <a:moveTo>
                    <a:pt x="29631" y="1"/>
                  </a:moveTo>
                  <a:lnTo>
                    <a:pt x="42" y="4070"/>
                  </a:lnTo>
                  <a:lnTo>
                    <a:pt x="0" y="4122"/>
                  </a:lnTo>
                  <a:lnTo>
                    <a:pt x="21" y="4237"/>
                  </a:lnTo>
                  <a:lnTo>
                    <a:pt x="29746" y="157"/>
                  </a:lnTo>
                  <a:lnTo>
                    <a:pt x="2963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3255075" y="1909325"/>
              <a:ext cx="745000" cy="273625"/>
            </a:xfrm>
            <a:custGeom>
              <a:avLst/>
              <a:gdLst/>
              <a:ahLst/>
              <a:cxnLst/>
              <a:rect l="l" t="t" r="r" b="b"/>
              <a:pathLst>
                <a:path w="29800" h="10945" extrusionOk="0">
                  <a:moveTo>
                    <a:pt x="29726" y="0"/>
                  </a:moveTo>
                  <a:lnTo>
                    <a:pt x="1" y="4080"/>
                  </a:lnTo>
                  <a:lnTo>
                    <a:pt x="28" y="4246"/>
                  </a:lnTo>
                  <a:lnTo>
                    <a:pt x="28" y="4246"/>
                  </a:lnTo>
                  <a:lnTo>
                    <a:pt x="29737" y="157"/>
                  </a:lnTo>
                  <a:lnTo>
                    <a:pt x="29799" y="84"/>
                  </a:lnTo>
                  <a:lnTo>
                    <a:pt x="29726" y="0"/>
                  </a:lnTo>
                  <a:close/>
                  <a:moveTo>
                    <a:pt x="28" y="4246"/>
                  </a:moveTo>
                  <a:lnTo>
                    <a:pt x="22" y="4247"/>
                  </a:lnTo>
                  <a:lnTo>
                    <a:pt x="1107" y="10945"/>
                  </a:lnTo>
                  <a:lnTo>
                    <a:pt x="28" y="4246"/>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3998475" y="1911400"/>
              <a:ext cx="2625" cy="1850"/>
            </a:xfrm>
            <a:custGeom>
              <a:avLst/>
              <a:gdLst/>
              <a:ahLst/>
              <a:cxnLst/>
              <a:rect l="l" t="t" r="r" b="b"/>
              <a:pathLst>
                <a:path w="105" h="74" extrusionOk="0">
                  <a:moveTo>
                    <a:pt x="63" y="1"/>
                  </a:moveTo>
                  <a:lnTo>
                    <a:pt x="1" y="74"/>
                  </a:lnTo>
                  <a:lnTo>
                    <a:pt x="1" y="74"/>
                  </a:lnTo>
                  <a:lnTo>
                    <a:pt x="105" y="64"/>
                  </a:lnTo>
                  <a:lnTo>
                    <a:pt x="6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3246225" y="2008175"/>
              <a:ext cx="2100" cy="550"/>
            </a:xfrm>
            <a:custGeom>
              <a:avLst/>
              <a:gdLst/>
              <a:ahLst/>
              <a:cxnLst/>
              <a:rect l="l" t="t" r="r" b="b"/>
              <a:pathLst>
                <a:path w="84" h="22" extrusionOk="0">
                  <a:moveTo>
                    <a:pt x="73" y="0"/>
                  </a:moveTo>
                  <a:lnTo>
                    <a:pt x="0" y="11"/>
                  </a:lnTo>
                  <a:lnTo>
                    <a:pt x="0" y="21"/>
                  </a:lnTo>
                  <a:lnTo>
                    <a:pt x="8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3248025" y="2008175"/>
              <a:ext cx="825" cy="25"/>
            </a:xfrm>
            <a:custGeom>
              <a:avLst/>
              <a:gdLst/>
              <a:ahLst/>
              <a:cxnLst/>
              <a:rect l="l" t="t" r="r" b="b"/>
              <a:pathLst>
                <a:path w="33" h="1" extrusionOk="0">
                  <a:moveTo>
                    <a:pt x="33" y="0"/>
                  </a:moveTo>
                  <a:lnTo>
                    <a:pt x="1" y="0"/>
                  </a:lnTo>
                  <a:lnTo>
                    <a:pt x="12" y="0"/>
                  </a:lnTo>
                  <a:lnTo>
                    <a:pt x="2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3246225" y="2008175"/>
              <a:ext cx="2350" cy="2625"/>
            </a:xfrm>
            <a:custGeom>
              <a:avLst/>
              <a:gdLst/>
              <a:ahLst/>
              <a:cxnLst/>
              <a:rect l="l" t="t" r="r" b="b"/>
              <a:pathLst>
                <a:path w="94" h="105" extrusionOk="0">
                  <a:moveTo>
                    <a:pt x="84" y="0"/>
                  </a:moveTo>
                  <a:lnTo>
                    <a:pt x="0" y="21"/>
                  </a:lnTo>
                  <a:lnTo>
                    <a:pt x="21" y="105"/>
                  </a:lnTo>
                  <a:lnTo>
                    <a:pt x="9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3246750" y="2007400"/>
              <a:ext cx="101750" cy="587950"/>
            </a:xfrm>
            <a:custGeom>
              <a:avLst/>
              <a:gdLst/>
              <a:ahLst/>
              <a:cxnLst/>
              <a:rect l="l" t="t" r="r" b="b"/>
              <a:pathLst>
                <a:path w="4070" h="23518" extrusionOk="0">
                  <a:moveTo>
                    <a:pt x="302" y="0"/>
                  </a:moveTo>
                  <a:lnTo>
                    <a:pt x="146" y="21"/>
                  </a:lnTo>
                  <a:lnTo>
                    <a:pt x="84" y="31"/>
                  </a:lnTo>
                  <a:lnTo>
                    <a:pt x="73" y="31"/>
                  </a:lnTo>
                  <a:lnTo>
                    <a:pt x="0" y="136"/>
                  </a:lnTo>
                  <a:lnTo>
                    <a:pt x="73" y="585"/>
                  </a:lnTo>
                  <a:lnTo>
                    <a:pt x="2567" y="16037"/>
                  </a:lnTo>
                  <a:lnTo>
                    <a:pt x="3766" y="23518"/>
                  </a:lnTo>
                  <a:lnTo>
                    <a:pt x="3923" y="23497"/>
                  </a:lnTo>
                  <a:lnTo>
                    <a:pt x="3933" y="23330"/>
                  </a:lnTo>
                  <a:lnTo>
                    <a:pt x="4069" y="23330"/>
                  </a:lnTo>
                  <a:lnTo>
                    <a:pt x="1440" y="7022"/>
                  </a:lnTo>
                  <a:lnTo>
                    <a:pt x="334" y="157"/>
                  </a:lnTo>
                  <a:lnTo>
                    <a:pt x="313" y="42"/>
                  </a:lnTo>
                  <a:lnTo>
                    <a:pt x="30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1695525" y="2755500"/>
              <a:ext cx="737425" cy="689675"/>
            </a:xfrm>
            <a:custGeom>
              <a:avLst/>
              <a:gdLst/>
              <a:ahLst/>
              <a:cxnLst/>
              <a:rect l="l" t="t" r="r" b="b"/>
              <a:pathLst>
                <a:path w="29497" h="27587" extrusionOk="0">
                  <a:moveTo>
                    <a:pt x="4059" y="668"/>
                  </a:moveTo>
                  <a:lnTo>
                    <a:pt x="28766" y="24269"/>
                  </a:lnTo>
                  <a:lnTo>
                    <a:pt x="376" y="27221"/>
                  </a:lnTo>
                  <a:lnTo>
                    <a:pt x="4059" y="668"/>
                  </a:lnTo>
                  <a:close/>
                  <a:moveTo>
                    <a:pt x="3830" y="0"/>
                  </a:moveTo>
                  <a:lnTo>
                    <a:pt x="0" y="27586"/>
                  </a:lnTo>
                  <a:lnTo>
                    <a:pt x="29152" y="24561"/>
                  </a:lnTo>
                  <a:lnTo>
                    <a:pt x="29496" y="24519"/>
                  </a:lnTo>
                  <a:lnTo>
                    <a:pt x="383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1791250" y="2760950"/>
              <a:ext cx="635425" cy="607275"/>
            </a:xfrm>
            <a:custGeom>
              <a:avLst/>
              <a:gdLst/>
              <a:ahLst/>
              <a:cxnLst/>
              <a:rect l="l" t="t" r="r" b="b"/>
              <a:pathLst>
                <a:path w="25417" h="24291" extrusionOk="0">
                  <a:moveTo>
                    <a:pt x="230" y="1"/>
                  </a:moveTo>
                  <a:lnTo>
                    <a:pt x="1" y="230"/>
                  </a:lnTo>
                  <a:lnTo>
                    <a:pt x="25197" y="24290"/>
                  </a:lnTo>
                  <a:lnTo>
                    <a:pt x="25417" y="24061"/>
                  </a:lnTo>
                  <a:lnTo>
                    <a:pt x="23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3344825" y="1906200"/>
              <a:ext cx="1201975" cy="701925"/>
            </a:xfrm>
            <a:custGeom>
              <a:avLst/>
              <a:gdLst/>
              <a:ahLst/>
              <a:cxnLst/>
              <a:rect l="l" t="t" r="r" b="b"/>
              <a:pathLst>
                <a:path w="48079" h="28077" extrusionOk="0">
                  <a:moveTo>
                    <a:pt x="26449" y="0"/>
                  </a:moveTo>
                  <a:lnTo>
                    <a:pt x="26188" y="198"/>
                  </a:lnTo>
                  <a:lnTo>
                    <a:pt x="47420" y="27754"/>
                  </a:lnTo>
                  <a:lnTo>
                    <a:pt x="10" y="27378"/>
                  </a:lnTo>
                  <a:lnTo>
                    <a:pt x="0" y="27701"/>
                  </a:lnTo>
                  <a:lnTo>
                    <a:pt x="48078" y="28077"/>
                  </a:lnTo>
                  <a:lnTo>
                    <a:pt x="48078" y="28077"/>
                  </a:lnTo>
                  <a:lnTo>
                    <a:pt x="2644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p:cNvSpPr/>
            <p:nvPr/>
          </p:nvSpPr>
          <p:spPr>
            <a:xfrm>
              <a:off x="3864650" y="2608100"/>
              <a:ext cx="670900" cy="897075"/>
            </a:xfrm>
            <a:custGeom>
              <a:avLst/>
              <a:gdLst/>
              <a:ahLst/>
              <a:cxnLst/>
              <a:rect l="l" t="t" r="r" b="b"/>
              <a:pathLst>
                <a:path w="26836" h="35883" extrusionOk="0">
                  <a:moveTo>
                    <a:pt x="26638" y="1"/>
                  </a:moveTo>
                  <a:lnTo>
                    <a:pt x="1" y="35882"/>
                  </a:lnTo>
                  <a:lnTo>
                    <a:pt x="335" y="35704"/>
                  </a:lnTo>
                  <a:lnTo>
                    <a:pt x="2683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2"/>
            <p:cNvSpPr/>
            <p:nvPr/>
          </p:nvSpPr>
          <p:spPr>
            <a:xfrm>
              <a:off x="3873000" y="2608100"/>
              <a:ext cx="667000" cy="892625"/>
            </a:xfrm>
            <a:custGeom>
              <a:avLst/>
              <a:gdLst/>
              <a:ahLst/>
              <a:cxnLst/>
              <a:rect l="l" t="t" r="r" b="b"/>
              <a:pathLst>
                <a:path w="26680" h="35705" extrusionOk="0">
                  <a:moveTo>
                    <a:pt x="26502" y="1"/>
                  </a:moveTo>
                  <a:lnTo>
                    <a:pt x="1" y="35704"/>
                  </a:lnTo>
                  <a:lnTo>
                    <a:pt x="1" y="35704"/>
                  </a:lnTo>
                  <a:lnTo>
                    <a:pt x="335" y="35537"/>
                  </a:lnTo>
                  <a:lnTo>
                    <a:pt x="26680" y="32"/>
                  </a:lnTo>
                  <a:lnTo>
                    <a:pt x="26669" y="32"/>
                  </a:lnTo>
                  <a:lnTo>
                    <a:pt x="26617" y="95"/>
                  </a:lnTo>
                  <a:lnTo>
                    <a:pt x="2654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858675" y="3496525"/>
              <a:ext cx="22700" cy="21675"/>
            </a:xfrm>
            <a:custGeom>
              <a:avLst/>
              <a:gdLst/>
              <a:ahLst/>
              <a:cxnLst/>
              <a:rect l="l" t="t" r="r" b="b"/>
              <a:pathLst>
                <a:path w="908" h="867" extrusionOk="0">
                  <a:moveTo>
                    <a:pt x="908" y="0"/>
                  </a:moveTo>
                  <a:lnTo>
                    <a:pt x="574" y="167"/>
                  </a:lnTo>
                  <a:lnTo>
                    <a:pt x="240" y="345"/>
                  </a:lnTo>
                  <a:lnTo>
                    <a:pt x="0" y="668"/>
                  </a:lnTo>
                  <a:lnTo>
                    <a:pt x="261" y="867"/>
                  </a:lnTo>
                  <a:lnTo>
                    <a:pt x="90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4530600" y="2605775"/>
              <a:ext cx="6000" cy="2350"/>
            </a:xfrm>
            <a:custGeom>
              <a:avLst/>
              <a:gdLst/>
              <a:ahLst/>
              <a:cxnLst/>
              <a:rect l="l" t="t" r="r" b="b"/>
              <a:pathLst>
                <a:path w="240" h="94" extrusionOk="0">
                  <a:moveTo>
                    <a:pt x="63" y="0"/>
                  </a:moveTo>
                  <a:lnTo>
                    <a:pt x="0" y="94"/>
                  </a:lnTo>
                  <a:lnTo>
                    <a:pt x="240" y="94"/>
                  </a:lnTo>
                  <a:lnTo>
                    <a:pt x="219" y="63"/>
                  </a:lnTo>
                  <a:lnTo>
                    <a:pt x="6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5282325" y="840925"/>
              <a:ext cx="709250" cy="476325"/>
            </a:xfrm>
            <a:custGeom>
              <a:avLst/>
              <a:gdLst/>
              <a:ahLst/>
              <a:cxnLst/>
              <a:rect l="l" t="t" r="r" b="b"/>
              <a:pathLst>
                <a:path w="28370" h="19053" extrusionOk="0">
                  <a:moveTo>
                    <a:pt x="10455" y="439"/>
                  </a:moveTo>
                  <a:lnTo>
                    <a:pt x="27170" y="18238"/>
                  </a:lnTo>
                  <a:lnTo>
                    <a:pt x="648" y="8065"/>
                  </a:lnTo>
                  <a:lnTo>
                    <a:pt x="10455" y="439"/>
                  </a:lnTo>
                  <a:close/>
                  <a:moveTo>
                    <a:pt x="10497" y="0"/>
                  </a:moveTo>
                  <a:lnTo>
                    <a:pt x="1" y="8170"/>
                  </a:lnTo>
                  <a:lnTo>
                    <a:pt x="28369" y="19052"/>
                  </a:lnTo>
                  <a:lnTo>
                    <a:pt x="28369" y="19052"/>
                  </a:lnTo>
                  <a:lnTo>
                    <a:pt x="1049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991950" y="1901225"/>
              <a:ext cx="939325" cy="709250"/>
            </a:xfrm>
            <a:custGeom>
              <a:avLst/>
              <a:gdLst/>
              <a:ahLst/>
              <a:cxnLst/>
              <a:rect l="l" t="t" r="r" b="b"/>
              <a:pathLst>
                <a:path w="37573" h="28370" extrusionOk="0">
                  <a:moveTo>
                    <a:pt x="867" y="596"/>
                  </a:moveTo>
                  <a:lnTo>
                    <a:pt x="36988" y="11280"/>
                  </a:lnTo>
                  <a:lnTo>
                    <a:pt x="21880" y="27858"/>
                  </a:lnTo>
                  <a:lnTo>
                    <a:pt x="867" y="596"/>
                  </a:lnTo>
                  <a:close/>
                  <a:moveTo>
                    <a:pt x="0" y="1"/>
                  </a:moveTo>
                  <a:lnTo>
                    <a:pt x="21734" y="28213"/>
                  </a:lnTo>
                  <a:lnTo>
                    <a:pt x="21859" y="28370"/>
                  </a:lnTo>
                  <a:lnTo>
                    <a:pt x="37572" y="11113"/>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4920025" y="1042550"/>
              <a:ext cx="374325" cy="1139900"/>
            </a:xfrm>
            <a:custGeom>
              <a:avLst/>
              <a:gdLst/>
              <a:ahLst/>
              <a:cxnLst/>
              <a:rect l="l" t="t" r="r" b="b"/>
              <a:pathLst>
                <a:path w="14973" h="45596" extrusionOk="0">
                  <a:moveTo>
                    <a:pt x="14670" y="0"/>
                  </a:moveTo>
                  <a:lnTo>
                    <a:pt x="0" y="45491"/>
                  </a:lnTo>
                  <a:lnTo>
                    <a:pt x="313" y="45595"/>
                  </a:lnTo>
                  <a:lnTo>
                    <a:pt x="14973" y="105"/>
                  </a:lnTo>
                  <a:lnTo>
                    <a:pt x="1467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2"/>
            <p:cNvSpPr/>
            <p:nvPr/>
          </p:nvSpPr>
          <p:spPr>
            <a:xfrm>
              <a:off x="4531625" y="2174350"/>
              <a:ext cx="862625" cy="785900"/>
            </a:xfrm>
            <a:custGeom>
              <a:avLst/>
              <a:gdLst/>
              <a:ahLst/>
              <a:cxnLst/>
              <a:rect l="l" t="t" r="r" b="b"/>
              <a:pathLst>
                <a:path w="34505" h="31436" extrusionOk="0">
                  <a:moveTo>
                    <a:pt x="15661" y="543"/>
                  </a:moveTo>
                  <a:lnTo>
                    <a:pt x="33722" y="30768"/>
                  </a:lnTo>
                  <a:lnTo>
                    <a:pt x="33722" y="30768"/>
                  </a:lnTo>
                  <a:lnTo>
                    <a:pt x="553" y="17132"/>
                  </a:lnTo>
                  <a:lnTo>
                    <a:pt x="15661" y="543"/>
                  </a:lnTo>
                  <a:close/>
                  <a:moveTo>
                    <a:pt x="15724" y="0"/>
                  </a:moveTo>
                  <a:lnTo>
                    <a:pt x="1" y="17246"/>
                  </a:lnTo>
                  <a:lnTo>
                    <a:pt x="34056" y="31248"/>
                  </a:lnTo>
                  <a:lnTo>
                    <a:pt x="34504" y="31436"/>
                  </a:lnTo>
                  <a:lnTo>
                    <a:pt x="15828" y="188"/>
                  </a:lnTo>
                  <a:lnTo>
                    <a:pt x="1572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2"/>
            <p:cNvSpPr/>
            <p:nvPr/>
          </p:nvSpPr>
          <p:spPr>
            <a:xfrm>
              <a:off x="5971200" y="1297400"/>
              <a:ext cx="368075" cy="697225"/>
            </a:xfrm>
            <a:custGeom>
              <a:avLst/>
              <a:gdLst/>
              <a:ahLst/>
              <a:cxnLst/>
              <a:rect l="l" t="t" r="r" b="b"/>
              <a:pathLst>
                <a:path w="14723" h="27889" extrusionOk="0">
                  <a:moveTo>
                    <a:pt x="429" y="772"/>
                  </a:moveTo>
                  <a:lnTo>
                    <a:pt x="14284" y="12072"/>
                  </a:lnTo>
                  <a:lnTo>
                    <a:pt x="4080" y="27012"/>
                  </a:lnTo>
                  <a:lnTo>
                    <a:pt x="429" y="772"/>
                  </a:lnTo>
                  <a:close/>
                  <a:moveTo>
                    <a:pt x="0" y="0"/>
                  </a:moveTo>
                  <a:lnTo>
                    <a:pt x="3819" y="27471"/>
                  </a:lnTo>
                  <a:lnTo>
                    <a:pt x="3872" y="27889"/>
                  </a:lnTo>
                  <a:lnTo>
                    <a:pt x="14723" y="12009"/>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2"/>
            <p:cNvSpPr/>
            <p:nvPr/>
          </p:nvSpPr>
          <p:spPr>
            <a:xfrm>
              <a:off x="4928875" y="2181125"/>
              <a:ext cx="718900" cy="762725"/>
            </a:xfrm>
            <a:custGeom>
              <a:avLst/>
              <a:gdLst/>
              <a:ahLst/>
              <a:cxnLst/>
              <a:rect l="l" t="t" r="r" b="b"/>
              <a:pathLst>
                <a:path w="28756" h="30509" extrusionOk="0">
                  <a:moveTo>
                    <a:pt x="22" y="0"/>
                  </a:moveTo>
                  <a:lnTo>
                    <a:pt x="1" y="21"/>
                  </a:lnTo>
                  <a:lnTo>
                    <a:pt x="95" y="167"/>
                  </a:lnTo>
                  <a:lnTo>
                    <a:pt x="28526" y="532"/>
                  </a:lnTo>
                  <a:lnTo>
                    <a:pt x="18187" y="30446"/>
                  </a:lnTo>
                  <a:lnTo>
                    <a:pt x="18218" y="30508"/>
                  </a:lnTo>
                  <a:lnTo>
                    <a:pt x="18333" y="30508"/>
                  </a:lnTo>
                  <a:lnTo>
                    <a:pt x="28756" y="376"/>
                  </a:lnTo>
                  <a:lnTo>
                    <a:pt x="2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2"/>
            <p:cNvSpPr/>
            <p:nvPr/>
          </p:nvSpPr>
          <p:spPr>
            <a:xfrm>
              <a:off x="5387200" y="2190500"/>
              <a:ext cx="262425" cy="753350"/>
            </a:xfrm>
            <a:custGeom>
              <a:avLst/>
              <a:gdLst/>
              <a:ahLst/>
              <a:cxnLst/>
              <a:rect l="l" t="t" r="r" b="b"/>
              <a:pathLst>
                <a:path w="10497" h="30134" extrusionOk="0">
                  <a:moveTo>
                    <a:pt x="10423" y="1"/>
                  </a:moveTo>
                  <a:lnTo>
                    <a:pt x="0" y="30133"/>
                  </a:lnTo>
                  <a:lnTo>
                    <a:pt x="177" y="30133"/>
                  </a:lnTo>
                  <a:lnTo>
                    <a:pt x="10496" y="282"/>
                  </a:lnTo>
                  <a:lnTo>
                    <a:pt x="1042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2"/>
            <p:cNvSpPr/>
            <p:nvPr/>
          </p:nvSpPr>
          <p:spPr>
            <a:xfrm>
              <a:off x="5647750" y="2190500"/>
              <a:ext cx="3150" cy="7075"/>
            </a:xfrm>
            <a:custGeom>
              <a:avLst/>
              <a:gdLst/>
              <a:ahLst/>
              <a:cxnLst/>
              <a:rect l="l" t="t" r="r" b="b"/>
              <a:pathLst>
                <a:path w="126" h="283" extrusionOk="0">
                  <a:moveTo>
                    <a:pt x="1" y="1"/>
                  </a:moveTo>
                  <a:lnTo>
                    <a:pt x="74" y="282"/>
                  </a:lnTo>
                  <a:lnTo>
                    <a:pt x="126" y="105"/>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2"/>
            <p:cNvSpPr/>
            <p:nvPr/>
          </p:nvSpPr>
          <p:spPr>
            <a:xfrm>
              <a:off x="5647750" y="2186575"/>
              <a:ext cx="5525" cy="3950"/>
            </a:xfrm>
            <a:custGeom>
              <a:avLst/>
              <a:gdLst/>
              <a:ahLst/>
              <a:cxnLst/>
              <a:rect l="l" t="t" r="r" b="b"/>
              <a:pathLst>
                <a:path w="221" h="158" extrusionOk="0">
                  <a:moveTo>
                    <a:pt x="53" y="1"/>
                  </a:moveTo>
                  <a:lnTo>
                    <a:pt x="1" y="158"/>
                  </a:lnTo>
                  <a:lnTo>
                    <a:pt x="199" y="54"/>
                  </a:lnTo>
                  <a:lnTo>
                    <a:pt x="22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2"/>
            <p:cNvSpPr/>
            <p:nvPr/>
          </p:nvSpPr>
          <p:spPr>
            <a:xfrm>
              <a:off x="4929150" y="2177200"/>
              <a:ext cx="719950" cy="13325"/>
            </a:xfrm>
            <a:custGeom>
              <a:avLst/>
              <a:gdLst/>
              <a:ahLst/>
              <a:cxnLst/>
              <a:rect l="l" t="t" r="r" b="b"/>
              <a:pathLst>
                <a:path w="28798" h="533" extrusionOk="0">
                  <a:moveTo>
                    <a:pt x="11" y="0"/>
                  </a:moveTo>
                  <a:lnTo>
                    <a:pt x="1" y="53"/>
                  </a:lnTo>
                  <a:lnTo>
                    <a:pt x="84" y="74"/>
                  </a:lnTo>
                  <a:lnTo>
                    <a:pt x="11" y="157"/>
                  </a:lnTo>
                  <a:lnTo>
                    <a:pt x="28745" y="533"/>
                  </a:lnTo>
                  <a:lnTo>
                    <a:pt x="28797" y="376"/>
                  </a:lnTo>
                  <a:lnTo>
                    <a:pt x="1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2"/>
            <p:cNvSpPr/>
            <p:nvPr/>
          </p:nvSpPr>
          <p:spPr>
            <a:xfrm>
              <a:off x="5647750" y="2187900"/>
              <a:ext cx="5000" cy="5250"/>
            </a:xfrm>
            <a:custGeom>
              <a:avLst/>
              <a:gdLst/>
              <a:ahLst/>
              <a:cxnLst/>
              <a:rect l="l" t="t" r="r" b="b"/>
              <a:pathLst>
                <a:path w="200" h="210" extrusionOk="0">
                  <a:moveTo>
                    <a:pt x="199" y="1"/>
                  </a:moveTo>
                  <a:lnTo>
                    <a:pt x="1" y="105"/>
                  </a:lnTo>
                  <a:lnTo>
                    <a:pt x="126" y="209"/>
                  </a:lnTo>
                  <a:lnTo>
                    <a:pt x="19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2"/>
            <p:cNvSpPr/>
            <p:nvPr/>
          </p:nvSpPr>
          <p:spPr>
            <a:xfrm>
              <a:off x="5384300" y="2943825"/>
              <a:ext cx="7325" cy="7575"/>
            </a:xfrm>
            <a:custGeom>
              <a:avLst/>
              <a:gdLst/>
              <a:ahLst/>
              <a:cxnLst/>
              <a:rect l="l" t="t" r="r" b="b"/>
              <a:pathLst>
                <a:path w="293" h="303" extrusionOk="0">
                  <a:moveTo>
                    <a:pt x="1" y="0"/>
                  </a:moveTo>
                  <a:lnTo>
                    <a:pt x="189" y="302"/>
                  </a:lnTo>
                  <a:lnTo>
                    <a:pt x="29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2"/>
            <p:cNvSpPr/>
            <p:nvPr/>
          </p:nvSpPr>
          <p:spPr>
            <a:xfrm>
              <a:off x="4923150" y="2187900"/>
              <a:ext cx="157050" cy="262675"/>
            </a:xfrm>
            <a:custGeom>
              <a:avLst/>
              <a:gdLst/>
              <a:ahLst/>
              <a:cxnLst/>
              <a:rect l="l" t="t" r="r" b="b"/>
              <a:pathLst>
                <a:path w="6282" h="10507" extrusionOk="0">
                  <a:moveTo>
                    <a:pt x="0" y="1"/>
                  </a:moveTo>
                  <a:lnTo>
                    <a:pt x="0" y="1"/>
                  </a:lnTo>
                  <a:lnTo>
                    <a:pt x="6281" y="10507"/>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2"/>
            <p:cNvSpPr/>
            <p:nvPr/>
          </p:nvSpPr>
          <p:spPr>
            <a:xfrm>
              <a:off x="5384575" y="2959975"/>
              <a:ext cx="1325" cy="1325"/>
            </a:xfrm>
            <a:custGeom>
              <a:avLst/>
              <a:gdLst/>
              <a:ahLst/>
              <a:cxnLst/>
              <a:rect l="l" t="t" r="r" b="b"/>
              <a:pathLst>
                <a:path w="53" h="53" extrusionOk="0">
                  <a:moveTo>
                    <a:pt x="1" y="1"/>
                  </a:moveTo>
                  <a:lnTo>
                    <a:pt x="32" y="53"/>
                  </a:lnTo>
                  <a:lnTo>
                    <a:pt x="5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2"/>
            <p:cNvSpPr/>
            <p:nvPr/>
          </p:nvSpPr>
          <p:spPr>
            <a:xfrm>
              <a:off x="5381700" y="2955025"/>
              <a:ext cx="5250" cy="4975"/>
            </a:xfrm>
            <a:custGeom>
              <a:avLst/>
              <a:gdLst/>
              <a:ahLst/>
              <a:cxnLst/>
              <a:rect l="l" t="t" r="r" b="b"/>
              <a:pathLst>
                <a:path w="210" h="199" extrusionOk="0">
                  <a:moveTo>
                    <a:pt x="1" y="0"/>
                  </a:moveTo>
                  <a:lnTo>
                    <a:pt x="116" y="199"/>
                  </a:lnTo>
                  <a:lnTo>
                    <a:pt x="167" y="199"/>
                  </a:lnTo>
                  <a:lnTo>
                    <a:pt x="209" y="84"/>
                  </a:lnTo>
                  <a:lnTo>
                    <a:pt x="53" y="21"/>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2"/>
            <p:cNvSpPr/>
            <p:nvPr/>
          </p:nvSpPr>
          <p:spPr>
            <a:xfrm>
              <a:off x="4916625" y="2176950"/>
              <a:ext cx="14650" cy="4725"/>
            </a:xfrm>
            <a:custGeom>
              <a:avLst/>
              <a:gdLst/>
              <a:ahLst/>
              <a:cxnLst/>
              <a:rect l="l" t="t" r="r" b="b"/>
              <a:pathLst>
                <a:path w="586" h="189" extrusionOk="0">
                  <a:moveTo>
                    <a:pt x="1" y="0"/>
                  </a:moveTo>
                  <a:lnTo>
                    <a:pt x="94" y="146"/>
                  </a:lnTo>
                  <a:lnTo>
                    <a:pt x="147" y="84"/>
                  </a:lnTo>
                  <a:lnTo>
                    <a:pt x="178" y="0"/>
                  </a:lnTo>
                  <a:close/>
                  <a:moveTo>
                    <a:pt x="502" y="63"/>
                  </a:moveTo>
                  <a:lnTo>
                    <a:pt x="470" y="146"/>
                  </a:lnTo>
                  <a:lnTo>
                    <a:pt x="491" y="188"/>
                  </a:lnTo>
                  <a:lnTo>
                    <a:pt x="512" y="167"/>
                  </a:lnTo>
                  <a:lnTo>
                    <a:pt x="585" y="84"/>
                  </a:lnTo>
                  <a:lnTo>
                    <a:pt x="502" y="63"/>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2"/>
            <p:cNvSpPr/>
            <p:nvPr/>
          </p:nvSpPr>
          <p:spPr>
            <a:xfrm>
              <a:off x="4920275" y="2176950"/>
              <a:ext cx="9150" cy="3675"/>
            </a:xfrm>
            <a:custGeom>
              <a:avLst/>
              <a:gdLst/>
              <a:ahLst/>
              <a:cxnLst/>
              <a:rect l="l" t="t" r="r" b="b"/>
              <a:pathLst>
                <a:path w="366" h="147" extrusionOk="0">
                  <a:moveTo>
                    <a:pt x="32" y="0"/>
                  </a:moveTo>
                  <a:lnTo>
                    <a:pt x="1" y="84"/>
                  </a:lnTo>
                  <a:lnTo>
                    <a:pt x="74" y="0"/>
                  </a:lnTo>
                  <a:close/>
                  <a:moveTo>
                    <a:pt x="240" y="10"/>
                  </a:moveTo>
                  <a:lnTo>
                    <a:pt x="282" y="84"/>
                  </a:lnTo>
                  <a:lnTo>
                    <a:pt x="324" y="146"/>
                  </a:lnTo>
                  <a:lnTo>
                    <a:pt x="356" y="63"/>
                  </a:lnTo>
                  <a:lnTo>
                    <a:pt x="366" y="1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4918975" y="2176950"/>
              <a:ext cx="470050" cy="780175"/>
            </a:xfrm>
            <a:custGeom>
              <a:avLst/>
              <a:gdLst/>
              <a:ahLst/>
              <a:cxnLst/>
              <a:rect l="l" t="t" r="r" b="b"/>
              <a:pathLst>
                <a:path w="18802" h="31207" extrusionOk="0">
                  <a:moveTo>
                    <a:pt x="126" y="0"/>
                  </a:moveTo>
                  <a:lnTo>
                    <a:pt x="53" y="84"/>
                  </a:lnTo>
                  <a:lnTo>
                    <a:pt x="0" y="146"/>
                  </a:lnTo>
                  <a:lnTo>
                    <a:pt x="167" y="439"/>
                  </a:lnTo>
                  <a:lnTo>
                    <a:pt x="6448" y="10945"/>
                  </a:lnTo>
                  <a:lnTo>
                    <a:pt x="18510" y="31123"/>
                  </a:lnTo>
                  <a:lnTo>
                    <a:pt x="18562" y="31144"/>
                  </a:lnTo>
                  <a:lnTo>
                    <a:pt x="18718" y="31207"/>
                  </a:lnTo>
                  <a:lnTo>
                    <a:pt x="18802" y="30977"/>
                  </a:lnTo>
                  <a:lnTo>
                    <a:pt x="18614" y="30675"/>
                  </a:lnTo>
                  <a:lnTo>
                    <a:pt x="18583" y="30613"/>
                  </a:lnTo>
                  <a:lnTo>
                    <a:pt x="491" y="334"/>
                  </a:lnTo>
                  <a:lnTo>
                    <a:pt x="397" y="188"/>
                  </a:lnTo>
                  <a:lnTo>
                    <a:pt x="376" y="146"/>
                  </a:lnTo>
                  <a:lnTo>
                    <a:pt x="334" y="84"/>
                  </a:lnTo>
                  <a:lnTo>
                    <a:pt x="292" y="10"/>
                  </a:lnTo>
                  <a:lnTo>
                    <a:pt x="12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2"/>
            <p:cNvSpPr/>
            <p:nvPr/>
          </p:nvSpPr>
          <p:spPr>
            <a:xfrm>
              <a:off x="6067175" y="1589775"/>
              <a:ext cx="448950" cy="461200"/>
            </a:xfrm>
            <a:custGeom>
              <a:avLst/>
              <a:gdLst/>
              <a:ahLst/>
              <a:cxnLst/>
              <a:rect l="l" t="t" r="r" b="b"/>
              <a:pathLst>
                <a:path w="17958" h="18448" extrusionOk="0">
                  <a:moveTo>
                    <a:pt x="10706" y="1"/>
                  </a:moveTo>
                  <a:lnTo>
                    <a:pt x="1" y="15672"/>
                  </a:lnTo>
                  <a:lnTo>
                    <a:pt x="272" y="15850"/>
                  </a:lnTo>
                  <a:lnTo>
                    <a:pt x="10622" y="690"/>
                  </a:lnTo>
                  <a:lnTo>
                    <a:pt x="17655" y="18447"/>
                  </a:lnTo>
                  <a:lnTo>
                    <a:pt x="17958" y="18333"/>
                  </a:lnTo>
                  <a:lnTo>
                    <a:pt x="1070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p:cNvSpPr/>
            <p:nvPr/>
          </p:nvSpPr>
          <p:spPr>
            <a:xfrm>
              <a:off x="5643850" y="1290600"/>
              <a:ext cx="430675" cy="901225"/>
            </a:xfrm>
            <a:custGeom>
              <a:avLst/>
              <a:gdLst/>
              <a:ahLst/>
              <a:cxnLst/>
              <a:rect l="l" t="t" r="r" b="b"/>
              <a:pathLst>
                <a:path w="17227" h="36049" extrusionOk="0">
                  <a:moveTo>
                    <a:pt x="13387" y="1"/>
                  </a:moveTo>
                  <a:lnTo>
                    <a:pt x="1" y="35944"/>
                  </a:lnTo>
                  <a:lnTo>
                    <a:pt x="303" y="36049"/>
                  </a:lnTo>
                  <a:lnTo>
                    <a:pt x="13240" y="1316"/>
                  </a:lnTo>
                  <a:lnTo>
                    <a:pt x="16913" y="27743"/>
                  </a:lnTo>
                  <a:lnTo>
                    <a:pt x="17226" y="27702"/>
                  </a:lnTo>
                  <a:lnTo>
                    <a:pt x="1338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2"/>
            <p:cNvSpPr/>
            <p:nvPr/>
          </p:nvSpPr>
          <p:spPr>
            <a:xfrm>
              <a:off x="4912975" y="1294275"/>
              <a:ext cx="1072600" cy="900425"/>
            </a:xfrm>
            <a:custGeom>
              <a:avLst/>
              <a:gdLst/>
              <a:ahLst/>
              <a:cxnLst/>
              <a:rect l="l" t="t" r="r" b="b"/>
              <a:pathLst>
                <a:path w="42904" h="36017" extrusionOk="0">
                  <a:moveTo>
                    <a:pt x="42183" y="1023"/>
                  </a:moveTo>
                  <a:lnTo>
                    <a:pt x="29277" y="35683"/>
                  </a:lnTo>
                  <a:lnTo>
                    <a:pt x="877" y="35317"/>
                  </a:lnTo>
                  <a:lnTo>
                    <a:pt x="42183" y="1023"/>
                  </a:lnTo>
                  <a:close/>
                  <a:moveTo>
                    <a:pt x="42904" y="0"/>
                  </a:moveTo>
                  <a:lnTo>
                    <a:pt x="335" y="35349"/>
                  </a:lnTo>
                  <a:lnTo>
                    <a:pt x="1" y="35630"/>
                  </a:lnTo>
                  <a:lnTo>
                    <a:pt x="29382" y="36017"/>
                  </a:lnTo>
                  <a:lnTo>
                    <a:pt x="29496" y="36017"/>
                  </a:lnTo>
                  <a:lnTo>
                    <a:pt x="4290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2"/>
            <p:cNvSpPr/>
            <p:nvPr/>
          </p:nvSpPr>
          <p:spPr>
            <a:xfrm>
              <a:off x="2780075" y="3511925"/>
              <a:ext cx="1082800" cy="280425"/>
            </a:xfrm>
            <a:custGeom>
              <a:avLst/>
              <a:gdLst/>
              <a:ahLst/>
              <a:cxnLst/>
              <a:rect l="l" t="t" r="r" b="b"/>
              <a:pathLst>
                <a:path w="43312" h="11217" extrusionOk="0">
                  <a:moveTo>
                    <a:pt x="43228" y="0"/>
                  </a:moveTo>
                  <a:lnTo>
                    <a:pt x="1" y="10903"/>
                  </a:lnTo>
                  <a:lnTo>
                    <a:pt x="74" y="11216"/>
                  </a:lnTo>
                  <a:lnTo>
                    <a:pt x="43311" y="313"/>
                  </a:lnTo>
                  <a:lnTo>
                    <a:pt x="4322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1694475" y="3360125"/>
              <a:ext cx="740550" cy="538650"/>
            </a:xfrm>
            <a:custGeom>
              <a:avLst/>
              <a:gdLst/>
              <a:ahLst/>
              <a:cxnLst/>
              <a:rect l="l" t="t" r="r" b="b"/>
              <a:pathLst>
                <a:path w="29622" h="21546" extrusionOk="0">
                  <a:moveTo>
                    <a:pt x="28724" y="417"/>
                  </a:moveTo>
                  <a:lnTo>
                    <a:pt x="7429" y="20982"/>
                  </a:lnTo>
                  <a:lnTo>
                    <a:pt x="459" y="3360"/>
                  </a:lnTo>
                  <a:lnTo>
                    <a:pt x="28724" y="417"/>
                  </a:lnTo>
                  <a:close/>
                  <a:moveTo>
                    <a:pt x="29622" y="0"/>
                  </a:moveTo>
                  <a:lnTo>
                    <a:pt x="0" y="3078"/>
                  </a:lnTo>
                  <a:lnTo>
                    <a:pt x="7304" y="21545"/>
                  </a:lnTo>
                  <a:lnTo>
                    <a:pt x="2962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2"/>
            <p:cNvSpPr/>
            <p:nvPr/>
          </p:nvSpPr>
          <p:spPr>
            <a:xfrm>
              <a:off x="1867425" y="3359600"/>
              <a:ext cx="921550" cy="537600"/>
            </a:xfrm>
            <a:custGeom>
              <a:avLst/>
              <a:gdLst/>
              <a:ahLst/>
              <a:cxnLst/>
              <a:rect l="l" t="t" r="r" b="b"/>
              <a:pathLst>
                <a:path w="36862" h="21504" extrusionOk="0">
                  <a:moveTo>
                    <a:pt x="22245" y="469"/>
                  </a:moveTo>
                  <a:lnTo>
                    <a:pt x="36226" y="17028"/>
                  </a:lnTo>
                  <a:lnTo>
                    <a:pt x="908" y="21065"/>
                  </a:lnTo>
                  <a:lnTo>
                    <a:pt x="22245" y="469"/>
                  </a:lnTo>
                  <a:close/>
                  <a:moveTo>
                    <a:pt x="22266" y="0"/>
                  </a:moveTo>
                  <a:lnTo>
                    <a:pt x="0" y="21503"/>
                  </a:lnTo>
                  <a:lnTo>
                    <a:pt x="36560" y="17309"/>
                  </a:lnTo>
                  <a:lnTo>
                    <a:pt x="36862" y="17278"/>
                  </a:lnTo>
                  <a:lnTo>
                    <a:pt x="2226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2768600" y="3508800"/>
              <a:ext cx="1103900" cy="566575"/>
            </a:xfrm>
            <a:custGeom>
              <a:avLst/>
              <a:gdLst/>
              <a:ahLst/>
              <a:cxnLst/>
              <a:rect l="l" t="t" r="r" b="b"/>
              <a:pathLst>
                <a:path w="44156" h="22663" extrusionOk="0">
                  <a:moveTo>
                    <a:pt x="43311" y="553"/>
                  </a:moveTo>
                  <a:lnTo>
                    <a:pt x="26012" y="22266"/>
                  </a:lnTo>
                  <a:lnTo>
                    <a:pt x="993" y="11227"/>
                  </a:lnTo>
                  <a:lnTo>
                    <a:pt x="43311" y="553"/>
                  </a:lnTo>
                  <a:close/>
                  <a:moveTo>
                    <a:pt x="44156" y="0"/>
                  </a:moveTo>
                  <a:lnTo>
                    <a:pt x="1" y="11143"/>
                  </a:lnTo>
                  <a:lnTo>
                    <a:pt x="26106" y="22662"/>
                  </a:lnTo>
                  <a:lnTo>
                    <a:pt x="4415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1864025" y="3783450"/>
              <a:ext cx="923400" cy="449975"/>
            </a:xfrm>
            <a:custGeom>
              <a:avLst/>
              <a:gdLst/>
              <a:ahLst/>
              <a:cxnLst/>
              <a:rect l="l" t="t" r="r" b="b"/>
              <a:pathLst>
                <a:path w="36936" h="17999" extrusionOk="0">
                  <a:moveTo>
                    <a:pt x="36424" y="387"/>
                  </a:moveTo>
                  <a:lnTo>
                    <a:pt x="29079" y="17571"/>
                  </a:lnTo>
                  <a:lnTo>
                    <a:pt x="1169" y="4424"/>
                  </a:lnTo>
                  <a:lnTo>
                    <a:pt x="36424" y="387"/>
                  </a:lnTo>
                  <a:close/>
                  <a:moveTo>
                    <a:pt x="36935" y="0"/>
                  </a:moveTo>
                  <a:lnTo>
                    <a:pt x="0" y="4236"/>
                  </a:lnTo>
                  <a:lnTo>
                    <a:pt x="29246" y="17999"/>
                  </a:lnTo>
                  <a:lnTo>
                    <a:pt x="3693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2"/>
            <p:cNvSpPr/>
            <p:nvPr/>
          </p:nvSpPr>
          <p:spPr>
            <a:xfrm>
              <a:off x="2586300" y="3782925"/>
              <a:ext cx="847475" cy="450500"/>
            </a:xfrm>
            <a:custGeom>
              <a:avLst/>
              <a:gdLst/>
              <a:ahLst/>
              <a:cxnLst/>
              <a:rect l="l" t="t" r="r" b="b"/>
              <a:pathLst>
                <a:path w="33899" h="18020" extrusionOk="0">
                  <a:moveTo>
                    <a:pt x="7877" y="429"/>
                  </a:moveTo>
                  <a:lnTo>
                    <a:pt x="32813" y="11436"/>
                  </a:lnTo>
                  <a:lnTo>
                    <a:pt x="543" y="17592"/>
                  </a:lnTo>
                  <a:lnTo>
                    <a:pt x="7877" y="429"/>
                  </a:lnTo>
                  <a:close/>
                  <a:moveTo>
                    <a:pt x="7700" y="1"/>
                  </a:moveTo>
                  <a:lnTo>
                    <a:pt x="0" y="18020"/>
                  </a:lnTo>
                  <a:lnTo>
                    <a:pt x="33899" y="11551"/>
                  </a:lnTo>
                  <a:lnTo>
                    <a:pt x="7856" y="63"/>
                  </a:lnTo>
                  <a:lnTo>
                    <a:pt x="770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p:cNvSpPr/>
            <p:nvPr/>
          </p:nvSpPr>
          <p:spPr>
            <a:xfrm>
              <a:off x="4528750" y="2595575"/>
              <a:ext cx="871500" cy="435900"/>
            </a:xfrm>
            <a:custGeom>
              <a:avLst/>
              <a:gdLst/>
              <a:ahLst/>
              <a:cxnLst/>
              <a:rect l="l" t="t" r="r" b="b"/>
              <a:pathLst>
                <a:path w="34860" h="17436" extrusionOk="0">
                  <a:moveTo>
                    <a:pt x="784" y="679"/>
                  </a:moveTo>
                  <a:lnTo>
                    <a:pt x="33597" y="14170"/>
                  </a:lnTo>
                  <a:lnTo>
                    <a:pt x="10633" y="17081"/>
                  </a:lnTo>
                  <a:lnTo>
                    <a:pt x="784" y="679"/>
                  </a:lnTo>
                  <a:close/>
                  <a:moveTo>
                    <a:pt x="1" y="1"/>
                  </a:moveTo>
                  <a:lnTo>
                    <a:pt x="10403" y="17341"/>
                  </a:lnTo>
                  <a:lnTo>
                    <a:pt x="10455" y="17436"/>
                  </a:lnTo>
                  <a:lnTo>
                    <a:pt x="34860" y="14337"/>
                  </a:lnTo>
                  <a:lnTo>
                    <a:pt x="460" y="189"/>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3847975" y="2596900"/>
              <a:ext cx="950000" cy="930700"/>
            </a:xfrm>
            <a:custGeom>
              <a:avLst/>
              <a:gdLst/>
              <a:ahLst/>
              <a:cxnLst/>
              <a:rect l="l" t="t" r="r" b="b"/>
              <a:pathLst>
                <a:path w="38000" h="37228" extrusionOk="0">
                  <a:moveTo>
                    <a:pt x="27607" y="574"/>
                  </a:moveTo>
                  <a:lnTo>
                    <a:pt x="37551" y="17142"/>
                  </a:lnTo>
                  <a:lnTo>
                    <a:pt x="1106" y="36278"/>
                  </a:lnTo>
                  <a:lnTo>
                    <a:pt x="27607" y="574"/>
                  </a:lnTo>
                  <a:close/>
                  <a:moveTo>
                    <a:pt x="27639" y="0"/>
                  </a:moveTo>
                  <a:lnTo>
                    <a:pt x="428" y="36653"/>
                  </a:lnTo>
                  <a:lnTo>
                    <a:pt x="0" y="37227"/>
                  </a:lnTo>
                  <a:lnTo>
                    <a:pt x="37999" y="17268"/>
                  </a:lnTo>
                  <a:lnTo>
                    <a:pt x="2763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2"/>
            <p:cNvSpPr/>
            <p:nvPr/>
          </p:nvSpPr>
          <p:spPr>
            <a:xfrm>
              <a:off x="3412625" y="3505675"/>
              <a:ext cx="533950" cy="663325"/>
            </a:xfrm>
            <a:custGeom>
              <a:avLst/>
              <a:gdLst/>
              <a:ahLst/>
              <a:cxnLst/>
              <a:rect l="l" t="t" r="r" b="b"/>
              <a:pathLst>
                <a:path w="21358" h="26533" extrusionOk="0">
                  <a:moveTo>
                    <a:pt x="17852" y="803"/>
                  </a:moveTo>
                  <a:lnTo>
                    <a:pt x="20982" y="26136"/>
                  </a:lnTo>
                  <a:lnTo>
                    <a:pt x="595" y="22474"/>
                  </a:lnTo>
                  <a:lnTo>
                    <a:pt x="17852" y="803"/>
                  </a:lnTo>
                  <a:close/>
                  <a:moveTo>
                    <a:pt x="18082" y="0"/>
                  </a:moveTo>
                  <a:lnTo>
                    <a:pt x="1" y="22693"/>
                  </a:lnTo>
                  <a:lnTo>
                    <a:pt x="21139" y="26491"/>
                  </a:lnTo>
                  <a:lnTo>
                    <a:pt x="21358" y="26532"/>
                  </a:lnTo>
                  <a:lnTo>
                    <a:pt x="18134" y="386"/>
                  </a:lnTo>
                  <a:lnTo>
                    <a:pt x="1808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p:nvPr/>
          </p:nvSpPr>
          <p:spPr>
            <a:xfrm>
              <a:off x="3414725" y="4065150"/>
              <a:ext cx="537075" cy="410875"/>
            </a:xfrm>
            <a:custGeom>
              <a:avLst/>
              <a:gdLst/>
              <a:ahLst/>
              <a:cxnLst/>
              <a:rect l="l" t="t" r="r" b="b"/>
              <a:pathLst>
                <a:path w="21483" h="16435" extrusionOk="0">
                  <a:moveTo>
                    <a:pt x="439" y="408"/>
                  </a:moveTo>
                  <a:lnTo>
                    <a:pt x="20680" y="4049"/>
                  </a:lnTo>
                  <a:lnTo>
                    <a:pt x="4267" y="15892"/>
                  </a:lnTo>
                  <a:lnTo>
                    <a:pt x="439" y="408"/>
                  </a:lnTo>
                  <a:close/>
                  <a:moveTo>
                    <a:pt x="0" y="1"/>
                  </a:moveTo>
                  <a:lnTo>
                    <a:pt x="4069" y="16434"/>
                  </a:lnTo>
                  <a:lnTo>
                    <a:pt x="21483" y="3861"/>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2"/>
            <p:cNvSpPr/>
            <p:nvPr/>
          </p:nvSpPr>
          <p:spPr>
            <a:xfrm>
              <a:off x="3508875" y="4157250"/>
              <a:ext cx="539950" cy="421025"/>
            </a:xfrm>
            <a:custGeom>
              <a:avLst/>
              <a:gdLst/>
              <a:ahLst/>
              <a:cxnLst/>
              <a:rect l="l" t="t" r="r" b="b"/>
              <a:pathLst>
                <a:path w="21598" h="16841" extrusionOk="0">
                  <a:moveTo>
                    <a:pt x="17216" y="543"/>
                  </a:moveTo>
                  <a:lnTo>
                    <a:pt x="21160" y="16423"/>
                  </a:lnTo>
                  <a:lnTo>
                    <a:pt x="793" y="12395"/>
                  </a:lnTo>
                  <a:lnTo>
                    <a:pt x="17216" y="543"/>
                  </a:lnTo>
                  <a:close/>
                  <a:moveTo>
                    <a:pt x="17414" y="0"/>
                  </a:moveTo>
                  <a:lnTo>
                    <a:pt x="0" y="12562"/>
                  </a:lnTo>
                  <a:lnTo>
                    <a:pt x="21598" y="16840"/>
                  </a:lnTo>
                  <a:lnTo>
                    <a:pt x="1741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2"/>
            <p:cNvSpPr/>
            <p:nvPr/>
          </p:nvSpPr>
          <p:spPr>
            <a:xfrm>
              <a:off x="3855550" y="3498350"/>
              <a:ext cx="311450" cy="673250"/>
            </a:xfrm>
            <a:custGeom>
              <a:avLst/>
              <a:gdLst/>
              <a:ahLst/>
              <a:cxnLst/>
              <a:rect l="l" t="t" r="r" b="b"/>
              <a:pathLst>
                <a:path w="12458" h="26930" extrusionOk="0">
                  <a:moveTo>
                    <a:pt x="501" y="1388"/>
                  </a:moveTo>
                  <a:lnTo>
                    <a:pt x="12030" y="19512"/>
                  </a:lnTo>
                  <a:lnTo>
                    <a:pt x="3578" y="26314"/>
                  </a:lnTo>
                  <a:lnTo>
                    <a:pt x="501" y="1388"/>
                  </a:lnTo>
                  <a:close/>
                  <a:moveTo>
                    <a:pt x="0" y="1"/>
                  </a:moveTo>
                  <a:lnTo>
                    <a:pt x="3328" y="26930"/>
                  </a:lnTo>
                  <a:lnTo>
                    <a:pt x="12458" y="19574"/>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2"/>
            <p:cNvSpPr/>
            <p:nvPr/>
          </p:nvSpPr>
          <p:spPr>
            <a:xfrm>
              <a:off x="3937175" y="3976750"/>
              <a:ext cx="230875" cy="614800"/>
            </a:xfrm>
            <a:custGeom>
              <a:avLst/>
              <a:gdLst/>
              <a:ahLst/>
              <a:cxnLst/>
              <a:rect l="l" t="t" r="r" b="b"/>
              <a:pathLst>
                <a:path w="9235" h="24592" extrusionOk="0">
                  <a:moveTo>
                    <a:pt x="8734" y="814"/>
                  </a:moveTo>
                  <a:lnTo>
                    <a:pt x="4226" y="23110"/>
                  </a:lnTo>
                  <a:lnTo>
                    <a:pt x="366" y="7554"/>
                  </a:lnTo>
                  <a:lnTo>
                    <a:pt x="8734" y="814"/>
                  </a:lnTo>
                  <a:close/>
                  <a:moveTo>
                    <a:pt x="9234" y="0"/>
                  </a:moveTo>
                  <a:lnTo>
                    <a:pt x="0" y="7429"/>
                  </a:lnTo>
                  <a:lnTo>
                    <a:pt x="4257" y="24592"/>
                  </a:lnTo>
                  <a:lnTo>
                    <a:pt x="923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p:cNvSpPr/>
            <p:nvPr/>
          </p:nvSpPr>
          <p:spPr>
            <a:xfrm>
              <a:off x="3514875" y="4464250"/>
              <a:ext cx="538125" cy="499775"/>
            </a:xfrm>
            <a:custGeom>
              <a:avLst/>
              <a:gdLst/>
              <a:ahLst/>
              <a:cxnLst/>
              <a:rect l="l" t="t" r="r" b="b"/>
              <a:pathLst>
                <a:path w="21525" h="19991" extrusionOk="0">
                  <a:moveTo>
                    <a:pt x="324" y="397"/>
                  </a:moveTo>
                  <a:lnTo>
                    <a:pt x="20743" y="4435"/>
                  </a:lnTo>
                  <a:lnTo>
                    <a:pt x="324" y="19355"/>
                  </a:lnTo>
                  <a:lnTo>
                    <a:pt x="324" y="397"/>
                  </a:lnTo>
                  <a:close/>
                  <a:moveTo>
                    <a:pt x="1" y="0"/>
                  </a:moveTo>
                  <a:lnTo>
                    <a:pt x="1" y="19991"/>
                  </a:lnTo>
                  <a:lnTo>
                    <a:pt x="21525" y="4268"/>
                  </a:lnTo>
                  <a:lnTo>
                    <a:pt x="189" y="42"/>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2"/>
            <p:cNvSpPr/>
            <p:nvPr/>
          </p:nvSpPr>
          <p:spPr>
            <a:xfrm>
              <a:off x="3972400" y="1879850"/>
              <a:ext cx="62625" cy="48525"/>
            </a:xfrm>
            <a:custGeom>
              <a:avLst/>
              <a:gdLst/>
              <a:ahLst/>
              <a:cxnLst/>
              <a:rect l="l" t="t" r="r" b="b"/>
              <a:pathLst>
                <a:path w="2505" h="1941" extrusionOk="0">
                  <a:moveTo>
                    <a:pt x="1252" y="0"/>
                  </a:moveTo>
                  <a:cubicBezTo>
                    <a:pt x="0" y="0"/>
                    <a:pt x="0" y="1941"/>
                    <a:pt x="1252" y="1941"/>
                  </a:cubicBezTo>
                  <a:cubicBezTo>
                    <a:pt x="2493" y="1941"/>
                    <a:pt x="2504" y="0"/>
                    <a:pt x="1252"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2"/>
            <p:cNvSpPr/>
            <p:nvPr/>
          </p:nvSpPr>
          <p:spPr>
            <a:xfrm>
              <a:off x="4899675" y="216025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p:nvPr/>
          </p:nvSpPr>
          <p:spPr>
            <a:xfrm>
              <a:off x="3175275" y="1963575"/>
              <a:ext cx="125225" cy="97050"/>
            </a:xfrm>
            <a:custGeom>
              <a:avLst/>
              <a:gdLst/>
              <a:ahLst/>
              <a:cxnLst/>
              <a:rect l="l" t="t" r="r" b="b"/>
              <a:pathLst>
                <a:path w="5009" h="3882" extrusionOk="0">
                  <a:moveTo>
                    <a:pt x="2504" y="1"/>
                  </a:moveTo>
                  <a:cubicBezTo>
                    <a:pt x="10" y="1"/>
                    <a:pt x="0" y="3882"/>
                    <a:pt x="2504" y="3882"/>
                  </a:cubicBezTo>
                  <a:cubicBezTo>
                    <a:pt x="5008" y="3882"/>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3347950" y="690925"/>
              <a:ext cx="125225" cy="97075"/>
            </a:xfrm>
            <a:custGeom>
              <a:avLst/>
              <a:gdLst/>
              <a:ahLst/>
              <a:cxnLst/>
              <a:rect l="l" t="t" r="r" b="b"/>
              <a:pathLst>
                <a:path w="5009" h="3883" extrusionOk="0">
                  <a:moveTo>
                    <a:pt x="2504" y="1"/>
                  </a:moveTo>
                  <a:cubicBezTo>
                    <a:pt x="0" y="1"/>
                    <a:pt x="0" y="3882"/>
                    <a:pt x="2504" y="3882"/>
                  </a:cubicBezTo>
                  <a:cubicBezTo>
                    <a:pt x="4998" y="3882"/>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2"/>
            <p:cNvSpPr/>
            <p:nvPr/>
          </p:nvSpPr>
          <p:spPr>
            <a:xfrm>
              <a:off x="3542000" y="238125"/>
              <a:ext cx="125225" cy="97050"/>
            </a:xfrm>
            <a:custGeom>
              <a:avLst/>
              <a:gdLst/>
              <a:ahLst/>
              <a:cxnLst/>
              <a:rect l="l" t="t" r="r" b="b"/>
              <a:pathLst>
                <a:path w="5009" h="3882" extrusionOk="0">
                  <a:moveTo>
                    <a:pt x="2505" y="0"/>
                  </a:moveTo>
                  <a:cubicBezTo>
                    <a:pt x="11" y="0"/>
                    <a:pt x="1" y="3881"/>
                    <a:pt x="2505" y="3881"/>
                  </a:cubicBezTo>
                  <a:cubicBezTo>
                    <a:pt x="4998"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p:nvPr/>
          </p:nvSpPr>
          <p:spPr>
            <a:xfrm>
              <a:off x="2452750" y="442875"/>
              <a:ext cx="125225" cy="97075"/>
            </a:xfrm>
            <a:custGeom>
              <a:avLst/>
              <a:gdLst/>
              <a:ahLst/>
              <a:cxnLst/>
              <a:rect l="l" t="t" r="r" b="b"/>
              <a:pathLst>
                <a:path w="5009" h="3883" extrusionOk="0">
                  <a:moveTo>
                    <a:pt x="2504" y="1"/>
                  </a:moveTo>
                  <a:cubicBezTo>
                    <a:pt x="10" y="1"/>
                    <a:pt x="0" y="3882"/>
                    <a:pt x="2504" y="3882"/>
                  </a:cubicBezTo>
                  <a:cubicBezTo>
                    <a:pt x="5008" y="3882"/>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2"/>
            <p:cNvSpPr/>
            <p:nvPr/>
          </p:nvSpPr>
          <p:spPr>
            <a:xfrm>
              <a:off x="2226325" y="6155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2"/>
            <p:cNvSpPr/>
            <p:nvPr/>
          </p:nvSpPr>
          <p:spPr>
            <a:xfrm>
              <a:off x="5321450" y="2912525"/>
              <a:ext cx="124975" cy="97050"/>
            </a:xfrm>
            <a:custGeom>
              <a:avLst/>
              <a:gdLst/>
              <a:ahLst/>
              <a:cxnLst/>
              <a:rect l="l" t="t" r="r" b="b"/>
              <a:pathLst>
                <a:path w="4999" h="3882" extrusionOk="0">
                  <a:moveTo>
                    <a:pt x="2505" y="0"/>
                  </a:moveTo>
                  <a:cubicBezTo>
                    <a:pt x="1" y="0"/>
                    <a:pt x="1" y="3881"/>
                    <a:pt x="2505" y="3881"/>
                  </a:cubicBezTo>
                  <a:cubicBezTo>
                    <a:pt x="4998" y="3881"/>
                    <a:pt x="4998"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2"/>
            <p:cNvSpPr/>
            <p:nvPr/>
          </p:nvSpPr>
          <p:spPr>
            <a:xfrm>
              <a:off x="4717350" y="2998850"/>
              <a:ext cx="125225" cy="97050"/>
            </a:xfrm>
            <a:custGeom>
              <a:avLst/>
              <a:gdLst/>
              <a:ahLst/>
              <a:cxnLst/>
              <a:rect l="l" t="t" r="r" b="b"/>
              <a:pathLst>
                <a:path w="5009" h="3882" extrusionOk="0">
                  <a:moveTo>
                    <a:pt x="2505" y="0"/>
                  </a:moveTo>
                  <a:cubicBezTo>
                    <a:pt x="11" y="0"/>
                    <a:pt x="1" y="3881"/>
                    <a:pt x="2505" y="3881"/>
                  </a:cubicBezTo>
                  <a:cubicBezTo>
                    <a:pt x="5009"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2"/>
            <p:cNvSpPr/>
            <p:nvPr/>
          </p:nvSpPr>
          <p:spPr>
            <a:xfrm>
              <a:off x="4102825" y="3926150"/>
              <a:ext cx="125225" cy="97050"/>
            </a:xfrm>
            <a:custGeom>
              <a:avLst/>
              <a:gdLst/>
              <a:ahLst/>
              <a:cxnLst/>
              <a:rect l="l" t="t" r="r" b="b"/>
              <a:pathLst>
                <a:path w="5009" h="3882" extrusionOk="0">
                  <a:moveTo>
                    <a:pt x="2504" y="0"/>
                  </a:moveTo>
                  <a:cubicBezTo>
                    <a:pt x="0" y="0"/>
                    <a:pt x="0" y="3881"/>
                    <a:pt x="2504" y="3881"/>
                  </a:cubicBezTo>
                  <a:cubicBezTo>
                    <a:pt x="4997" y="3881"/>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3347950" y="4033850"/>
              <a:ext cx="125225" cy="97325"/>
            </a:xfrm>
            <a:custGeom>
              <a:avLst/>
              <a:gdLst/>
              <a:ahLst/>
              <a:cxnLst/>
              <a:rect l="l" t="t" r="r" b="b"/>
              <a:pathLst>
                <a:path w="5009" h="3893" extrusionOk="0">
                  <a:moveTo>
                    <a:pt x="2504" y="1"/>
                  </a:moveTo>
                  <a:cubicBezTo>
                    <a:pt x="0" y="1"/>
                    <a:pt x="0" y="3893"/>
                    <a:pt x="2504" y="3893"/>
                  </a:cubicBezTo>
                  <a:cubicBezTo>
                    <a:pt x="4998" y="3893"/>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2528375" y="4184900"/>
              <a:ext cx="125250" cy="97050"/>
            </a:xfrm>
            <a:custGeom>
              <a:avLst/>
              <a:gdLst/>
              <a:ahLst/>
              <a:cxnLst/>
              <a:rect l="l" t="t" r="r" b="b"/>
              <a:pathLst>
                <a:path w="5010" h="3882" extrusionOk="0">
                  <a:moveTo>
                    <a:pt x="2505" y="0"/>
                  </a:moveTo>
                  <a:cubicBezTo>
                    <a:pt x="1" y="0"/>
                    <a:pt x="1" y="3881"/>
                    <a:pt x="2505" y="3881"/>
                  </a:cubicBezTo>
                  <a:cubicBezTo>
                    <a:pt x="4998"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p:nvPr/>
          </p:nvSpPr>
          <p:spPr>
            <a:xfrm>
              <a:off x="6453750" y="2006600"/>
              <a:ext cx="124975" cy="97075"/>
            </a:xfrm>
            <a:custGeom>
              <a:avLst/>
              <a:gdLst/>
              <a:ahLst/>
              <a:cxnLst/>
              <a:rect l="l" t="t" r="r" b="b"/>
              <a:pathLst>
                <a:path w="4999" h="3883" extrusionOk="0">
                  <a:moveTo>
                    <a:pt x="2495" y="1"/>
                  </a:moveTo>
                  <a:cubicBezTo>
                    <a:pt x="1" y="1"/>
                    <a:pt x="1" y="3882"/>
                    <a:pt x="2495" y="3882"/>
                  </a:cubicBezTo>
                  <a:cubicBezTo>
                    <a:pt x="4999" y="3882"/>
                    <a:pt x="4999" y="1"/>
                    <a:pt x="249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2"/>
            <p:cNvSpPr/>
            <p:nvPr/>
          </p:nvSpPr>
          <p:spPr>
            <a:xfrm>
              <a:off x="5892950" y="12624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2"/>
            <p:cNvSpPr/>
            <p:nvPr/>
          </p:nvSpPr>
          <p:spPr>
            <a:xfrm>
              <a:off x="5224425" y="1014375"/>
              <a:ext cx="124950" cy="97325"/>
            </a:xfrm>
            <a:custGeom>
              <a:avLst/>
              <a:gdLst/>
              <a:ahLst/>
              <a:cxnLst/>
              <a:rect l="l" t="t" r="r" b="b"/>
              <a:pathLst>
                <a:path w="4998" h="3893" extrusionOk="0">
                  <a:moveTo>
                    <a:pt x="2494" y="0"/>
                  </a:moveTo>
                  <a:cubicBezTo>
                    <a:pt x="0" y="0"/>
                    <a:pt x="0" y="3893"/>
                    <a:pt x="2494" y="3893"/>
                  </a:cubicBezTo>
                  <a:cubicBezTo>
                    <a:pt x="4998" y="3893"/>
                    <a:pt x="4998" y="0"/>
                    <a:pt x="24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2"/>
            <p:cNvSpPr/>
            <p:nvPr/>
          </p:nvSpPr>
          <p:spPr>
            <a:xfrm>
              <a:off x="2053900" y="2146700"/>
              <a:ext cx="124975" cy="97300"/>
            </a:xfrm>
            <a:custGeom>
              <a:avLst/>
              <a:gdLst/>
              <a:ahLst/>
              <a:cxnLst/>
              <a:rect l="l" t="t" r="r" b="b"/>
              <a:pathLst>
                <a:path w="4999" h="3892" extrusionOk="0">
                  <a:moveTo>
                    <a:pt x="2505" y="0"/>
                  </a:moveTo>
                  <a:cubicBezTo>
                    <a:pt x="1" y="0"/>
                    <a:pt x="1" y="3891"/>
                    <a:pt x="2505" y="3891"/>
                  </a:cubicBezTo>
                  <a:cubicBezTo>
                    <a:pt x="4999" y="3891"/>
                    <a:pt x="499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p:nvPr/>
          </p:nvSpPr>
          <p:spPr>
            <a:xfrm>
              <a:off x="1396075" y="2071300"/>
              <a:ext cx="125225" cy="97050"/>
            </a:xfrm>
            <a:custGeom>
              <a:avLst/>
              <a:gdLst/>
              <a:ahLst/>
              <a:cxnLst/>
              <a:rect l="l" t="t" r="r" b="b"/>
              <a:pathLst>
                <a:path w="5009" h="3882" extrusionOk="0">
                  <a:moveTo>
                    <a:pt x="2504" y="0"/>
                  </a:moveTo>
                  <a:cubicBezTo>
                    <a:pt x="0" y="0"/>
                    <a:pt x="0" y="3882"/>
                    <a:pt x="2504" y="3882"/>
                  </a:cubicBezTo>
                  <a:cubicBezTo>
                    <a:pt x="4998" y="3882"/>
                    <a:pt x="5009"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2"/>
            <p:cNvSpPr/>
            <p:nvPr/>
          </p:nvSpPr>
          <p:spPr>
            <a:xfrm>
              <a:off x="1040275" y="1898900"/>
              <a:ext cx="125000" cy="97050"/>
            </a:xfrm>
            <a:custGeom>
              <a:avLst/>
              <a:gdLst/>
              <a:ahLst/>
              <a:cxnLst/>
              <a:rect l="l" t="t" r="r" b="b"/>
              <a:pathLst>
                <a:path w="5000" h="3882" extrusionOk="0">
                  <a:moveTo>
                    <a:pt x="2495" y="0"/>
                  </a:moveTo>
                  <a:cubicBezTo>
                    <a:pt x="1" y="0"/>
                    <a:pt x="1" y="3881"/>
                    <a:pt x="2495" y="3881"/>
                  </a:cubicBezTo>
                  <a:cubicBezTo>
                    <a:pt x="4999" y="3881"/>
                    <a:pt x="4999" y="0"/>
                    <a:pt x="249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2"/>
            <p:cNvSpPr/>
            <p:nvPr/>
          </p:nvSpPr>
          <p:spPr>
            <a:xfrm>
              <a:off x="1299050" y="32466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2"/>
            <p:cNvSpPr/>
            <p:nvPr/>
          </p:nvSpPr>
          <p:spPr>
            <a:xfrm>
              <a:off x="1816550" y="3850750"/>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2"/>
            <p:cNvSpPr/>
            <p:nvPr/>
          </p:nvSpPr>
          <p:spPr>
            <a:xfrm>
              <a:off x="3455650" y="4443650"/>
              <a:ext cx="125250" cy="97300"/>
            </a:xfrm>
            <a:custGeom>
              <a:avLst/>
              <a:gdLst/>
              <a:ahLst/>
              <a:cxnLst/>
              <a:rect l="l" t="t" r="r" b="b"/>
              <a:pathLst>
                <a:path w="5010" h="3892" extrusionOk="0">
                  <a:moveTo>
                    <a:pt x="2505" y="0"/>
                  </a:moveTo>
                  <a:cubicBezTo>
                    <a:pt x="12" y="0"/>
                    <a:pt x="1" y="3892"/>
                    <a:pt x="2505" y="3892"/>
                  </a:cubicBezTo>
                  <a:cubicBezTo>
                    <a:pt x="5009" y="3892"/>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2"/>
            <p:cNvSpPr/>
            <p:nvPr/>
          </p:nvSpPr>
          <p:spPr>
            <a:xfrm>
              <a:off x="3434275" y="4907425"/>
              <a:ext cx="124975" cy="97050"/>
            </a:xfrm>
            <a:custGeom>
              <a:avLst/>
              <a:gdLst/>
              <a:ahLst/>
              <a:cxnLst/>
              <a:rect l="l" t="t" r="r" b="b"/>
              <a:pathLst>
                <a:path w="4999" h="3882" extrusionOk="0">
                  <a:moveTo>
                    <a:pt x="2494" y="0"/>
                  </a:moveTo>
                  <a:cubicBezTo>
                    <a:pt x="0" y="0"/>
                    <a:pt x="0" y="3882"/>
                    <a:pt x="2494" y="3882"/>
                  </a:cubicBezTo>
                  <a:cubicBezTo>
                    <a:pt x="4998" y="3882"/>
                    <a:pt x="4998" y="0"/>
                    <a:pt x="24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2"/>
            <p:cNvSpPr/>
            <p:nvPr/>
          </p:nvSpPr>
          <p:spPr>
            <a:xfrm>
              <a:off x="3973450" y="4529975"/>
              <a:ext cx="124950" cy="97050"/>
            </a:xfrm>
            <a:custGeom>
              <a:avLst/>
              <a:gdLst/>
              <a:ahLst/>
              <a:cxnLst/>
              <a:rect l="l" t="t" r="r" b="b"/>
              <a:pathLst>
                <a:path w="4998" h="3882" extrusionOk="0">
                  <a:moveTo>
                    <a:pt x="2504" y="0"/>
                  </a:moveTo>
                  <a:cubicBezTo>
                    <a:pt x="0" y="0"/>
                    <a:pt x="0" y="3882"/>
                    <a:pt x="2504" y="3882"/>
                  </a:cubicBezTo>
                  <a:cubicBezTo>
                    <a:pt x="4997" y="3882"/>
                    <a:pt x="4997"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2"/>
            <p:cNvSpPr/>
            <p:nvPr/>
          </p:nvSpPr>
          <p:spPr>
            <a:xfrm>
              <a:off x="4393900" y="432175"/>
              <a:ext cx="125250" cy="97050"/>
            </a:xfrm>
            <a:custGeom>
              <a:avLst/>
              <a:gdLst/>
              <a:ahLst/>
              <a:cxnLst/>
              <a:rect l="l" t="t" r="r" b="b"/>
              <a:pathLst>
                <a:path w="5010" h="3882" extrusionOk="0">
                  <a:moveTo>
                    <a:pt x="2505" y="1"/>
                  </a:moveTo>
                  <a:cubicBezTo>
                    <a:pt x="11" y="1"/>
                    <a:pt x="1" y="3882"/>
                    <a:pt x="2505" y="3882"/>
                  </a:cubicBezTo>
                  <a:cubicBezTo>
                    <a:pt x="4998"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2"/>
            <p:cNvSpPr/>
            <p:nvPr/>
          </p:nvSpPr>
          <p:spPr>
            <a:xfrm>
              <a:off x="5461525" y="798925"/>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2"/>
            <p:cNvSpPr/>
            <p:nvPr/>
          </p:nvSpPr>
          <p:spPr>
            <a:xfrm>
              <a:off x="2582375" y="1154700"/>
              <a:ext cx="124975" cy="97050"/>
            </a:xfrm>
            <a:custGeom>
              <a:avLst/>
              <a:gdLst/>
              <a:ahLst/>
              <a:cxnLst/>
              <a:rect l="l" t="t" r="r" b="b"/>
              <a:pathLst>
                <a:path w="4999" h="3882" extrusionOk="0">
                  <a:moveTo>
                    <a:pt x="2494" y="1"/>
                  </a:moveTo>
                  <a:cubicBezTo>
                    <a:pt x="0" y="1"/>
                    <a:pt x="0" y="3882"/>
                    <a:pt x="2494" y="3882"/>
                  </a:cubicBezTo>
                  <a:cubicBezTo>
                    <a:pt x="4998" y="3882"/>
                    <a:pt x="4998" y="1"/>
                    <a:pt x="249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2"/>
            <p:cNvSpPr/>
            <p:nvPr/>
          </p:nvSpPr>
          <p:spPr>
            <a:xfrm>
              <a:off x="1676475" y="1111675"/>
              <a:ext cx="124975" cy="97050"/>
            </a:xfrm>
            <a:custGeom>
              <a:avLst/>
              <a:gdLst/>
              <a:ahLst/>
              <a:cxnLst/>
              <a:rect l="l" t="t" r="r" b="b"/>
              <a:pathLst>
                <a:path w="4999" h="3882" extrusionOk="0">
                  <a:moveTo>
                    <a:pt x="2505" y="1"/>
                  </a:moveTo>
                  <a:cubicBezTo>
                    <a:pt x="1" y="1"/>
                    <a:pt x="1" y="3882"/>
                    <a:pt x="2505" y="3882"/>
                  </a:cubicBezTo>
                  <a:cubicBezTo>
                    <a:pt x="4998" y="3882"/>
                    <a:pt x="4998"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2"/>
            <p:cNvSpPr/>
            <p:nvPr/>
          </p:nvSpPr>
          <p:spPr>
            <a:xfrm>
              <a:off x="1827500" y="157517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2"/>
            <p:cNvSpPr/>
            <p:nvPr/>
          </p:nvSpPr>
          <p:spPr>
            <a:xfrm>
              <a:off x="1114625" y="2861125"/>
              <a:ext cx="62650" cy="48525"/>
            </a:xfrm>
            <a:custGeom>
              <a:avLst/>
              <a:gdLst/>
              <a:ahLst/>
              <a:cxnLst/>
              <a:rect l="l" t="t" r="r" b="b"/>
              <a:pathLst>
                <a:path w="2506" h="1941" extrusionOk="0">
                  <a:moveTo>
                    <a:pt x="1253" y="0"/>
                  </a:moveTo>
                  <a:cubicBezTo>
                    <a:pt x="1" y="0"/>
                    <a:pt x="1" y="1941"/>
                    <a:pt x="1253" y="1941"/>
                  </a:cubicBezTo>
                  <a:cubicBezTo>
                    <a:pt x="2494" y="1941"/>
                    <a:pt x="2505" y="0"/>
                    <a:pt x="125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2"/>
            <p:cNvSpPr/>
            <p:nvPr/>
          </p:nvSpPr>
          <p:spPr>
            <a:xfrm>
              <a:off x="1082300" y="2365275"/>
              <a:ext cx="62625" cy="48550"/>
            </a:xfrm>
            <a:custGeom>
              <a:avLst/>
              <a:gdLst/>
              <a:ahLst/>
              <a:cxnLst/>
              <a:rect l="l" t="t" r="r" b="b"/>
              <a:pathLst>
                <a:path w="2505" h="1942" extrusionOk="0">
                  <a:moveTo>
                    <a:pt x="1252" y="0"/>
                  </a:moveTo>
                  <a:cubicBezTo>
                    <a:pt x="0" y="0"/>
                    <a:pt x="0" y="1941"/>
                    <a:pt x="1252" y="1941"/>
                  </a:cubicBezTo>
                  <a:cubicBezTo>
                    <a:pt x="2493" y="1941"/>
                    <a:pt x="2504" y="0"/>
                    <a:pt x="1252"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2"/>
            <p:cNvSpPr/>
            <p:nvPr/>
          </p:nvSpPr>
          <p:spPr>
            <a:xfrm>
              <a:off x="1750825" y="275340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2"/>
            <p:cNvSpPr/>
            <p:nvPr/>
          </p:nvSpPr>
          <p:spPr>
            <a:xfrm>
              <a:off x="2387000" y="3335600"/>
              <a:ext cx="62650" cy="48800"/>
            </a:xfrm>
            <a:custGeom>
              <a:avLst/>
              <a:gdLst/>
              <a:ahLst/>
              <a:cxnLst/>
              <a:rect l="l" t="t" r="r" b="b"/>
              <a:pathLst>
                <a:path w="2506" h="1952" extrusionOk="0">
                  <a:moveTo>
                    <a:pt x="1253" y="0"/>
                  </a:moveTo>
                  <a:cubicBezTo>
                    <a:pt x="11" y="0"/>
                    <a:pt x="1" y="1951"/>
                    <a:pt x="1253" y="1951"/>
                  </a:cubicBezTo>
                  <a:cubicBezTo>
                    <a:pt x="2505" y="1951"/>
                    <a:pt x="2505" y="0"/>
                    <a:pt x="1253"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2"/>
            <p:cNvSpPr/>
            <p:nvPr/>
          </p:nvSpPr>
          <p:spPr>
            <a:xfrm>
              <a:off x="3325250" y="2570025"/>
              <a:ext cx="62625" cy="48525"/>
            </a:xfrm>
            <a:custGeom>
              <a:avLst/>
              <a:gdLst/>
              <a:ahLst/>
              <a:cxnLst/>
              <a:rect l="l" t="t" r="r" b="b"/>
              <a:pathLst>
                <a:path w="2505" h="1941" extrusionOk="0">
                  <a:moveTo>
                    <a:pt x="1252" y="0"/>
                  </a:moveTo>
                  <a:cubicBezTo>
                    <a:pt x="0" y="0"/>
                    <a:pt x="0" y="1941"/>
                    <a:pt x="1252" y="1941"/>
                  </a:cubicBezTo>
                  <a:cubicBezTo>
                    <a:pt x="2504" y="1941"/>
                    <a:pt x="2504" y="0"/>
                    <a:pt x="1252"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2"/>
            <p:cNvSpPr/>
            <p:nvPr/>
          </p:nvSpPr>
          <p:spPr>
            <a:xfrm>
              <a:off x="2606125" y="2589325"/>
              <a:ext cx="224350" cy="424425"/>
            </a:xfrm>
            <a:custGeom>
              <a:avLst/>
              <a:gdLst/>
              <a:ahLst/>
              <a:cxnLst/>
              <a:rect l="l" t="t" r="r" b="b"/>
              <a:pathLst>
                <a:path w="8974" h="16977" extrusionOk="0">
                  <a:moveTo>
                    <a:pt x="8795" y="0"/>
                  </a:moveTo>
                  <a:lnTo>
                    <a:pt x="0" y="16976"/>
                  </a:lnTo>
                  <a:lnTo>
                    <a:pt x="897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2"/>
            <p:cNvSpPr/>
            <p:nvPr/>
          </p:nvSpPr>
          <p:spPr>
            <a:xfrm>
              <a:off x="2426150" y="2589325"/>
              <a:ext cx="399875" cy="751250"/>
            </a:xfrm>
            <a:custGeom>
              <a:avLst/>
              <a:gdLst/>
              <a:ahLst/>
              <a:cxnLst/>
              <a:rect l="l" t="t" r="r" b="b"/>
              <a:pathLst>
                <a:path w="15995" h="30050" extrusionOk="0">
                  <a:moveTo>
                    <a:pt x="15806" y="0"/>
                  </a:moveTo>
                  <a:lnTo>
                    <a:pt x="0" y="29903"/>
                  </a:lnTo>
                  <a:cubicBezTo>
                    <a:pt x="104" y="29935"/>
                    <a:pt x="198" y="29987"/>
                    <a:pt x="281" y="30049"/>
                  </a:cubicBezTo>
                  <a:lnTo>
                    <a:pt x="7199" y="16976"/>
                  </a:lnTo>
                  <a:lnTo>
                    <a:pt x="1599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2"/>
            <p:cNvSpPr/>
            <p:nvPr/>
          </p:nvSpPr>
          <p:spPr>
            <a:xfrm>
              <a:off x="2821300" y="2583325"/>
              <a:ext cx="10200" cy="6025"/>
            </a:xfrm>
            <a:custGeom>
              <a:avLst/>
              <a:gdLst/>
              <a:ahLst/>
              <a:cxnLst/>
              <a:rect l="l" t="t" r="r" b="b"/>
              <a:pathLst>
                <a:path w="408" h="241" extrusionOk="0">
                  <a:moveTo>
                    <a:pt x="126" y="1"/>
                  </a:moveTo>
                  <a:lnTo>
                    <a:pt x="0" y="240"/>
                  </a:lnTo>
                  <a:lnTo>
                    <a:pt x="366" y="240"/>
                  </a:lnTo>
                  <a:lnTo>
                    <a:pt x="408" y="157"/>
                  </a:lnTo>
                  <a:lnTo>
                    <a:pt x="12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2"/>
            <p:cNvSpPr/>
            <p:nvPr/>
          </p:nvSpPr>
          <p:spPr>
            <a:xfrm>
              <a:off x="2414650" y="3336900"/>
              <a:ext cx="18550" cy="25050"/>
            </a:xfrm>
            <a:custGeom>
              <a:avLst/>
              <a:gdLst/>
              <a:ahLst/>
              <a:cxnLst/>
              <a:rect l="l" t="t" r="r" b="b"/>
              <a:pathLst>
                <a:path w="742" h="1002" extrusionOk="0">
                  <a:moveTo>
                    <a:pt x="460" y="0"/>
                  </a:moveTo>
                  <a:lnTo>
                    <a:pt x="1" y="846"/>
                  </a:lnTo>
                  <a:lnTo>
                    <a:pt x="293" y="1002"/>
                  </a:lnTo>
                  <a:lnTo>
                    <a:pt x="741" y="146"/>
                  </a:lnTo>
                  <a:cubicBezTo>
                    <a:pt x="658" y="84"/>
                    <a:pt x="564" y="32"/>
                    <a:pt x="460"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2"/>
            <p:cNvSpPr/>
            <p:nvPr/>
          </p:nvSpPr>
          <p:spPr>
            <a:xfrm>
              <a:off x="4229575" y="933500"/>
              <a:ext cx="124975" cy="97075"/>
            </a:xfrm>
            <a:custGeom>
              <a:avLst/>
              <a:gdLst/>
              <a:ahLst/>
              <a:cxnLst/>
              <a:rect l="l" t="t" r="r" b="b"/>
              <a:pathLst>
                <a:path w="4999" h="3883" extrusionOk="0">
                  <a:moveTo>
                    <a:pt x="2505" y="1"/>
                  </a:moveTo>
                  <a:cubicBezTo>
                    <a:pt x="1" y="1"/>
                    <a:pt x="1" y="3882"/>
                    <a:pt x="2505" y="3882"/>
                  </a:cubicBezTo>
                  <a:cubicBezTo>
                    <a:pt x="4998" y="3882"/>
                    <a:pt x="4998"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2"/>
            <p:cNvSpPr/>
            <p:nvPr/>
          </p:nvSpPr>
          <p:spPr>
            <a:xfrm>
              <a:off x="3792675" y="3473325"/>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2"/>
            <p:cNvSpPr/>
            <p:nvPr/>
          </p:nvSpPr>
          <p:spPr>
            <a:xfrm>
              <a:off x="2716975" y="3748250"/>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2"/>
            <p:cNvSpPr/>
            <p:nvPr/>
          </p:nvSpPr>
          <p:spPr>
            <a:xfrm>
              <a:off x="2749300" y="2543175"/>
              <a:ext cx="125225" cy="97050"/>
            </a:xfrm>
            <a:custGeom>
              <a:avLst/>
              <a:gdLst/>
              <a:ahLst/>
              <a:cxnLst/>
              <a:rect l="l" t="t" r="r" b="b"/>
              <a:pathLst>
                <a:path w="5009" h="3882" extrusionOk="0">
                  <a:moveTo>
                    <a:pt x="2505" y="0"/>
                  </a:moveTo>
                  <a:cubicBezTo>
                    <a:pt x="12" y="0"/>
                    <a:pt x="1" y="3881"/>
                    <a:pt x="2505" y="3881"/>
                  </a:cubicBezTo>
                  <a:cubicBezTo>
                    <a:pt x="5009"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2"/>
            <p:cNvSpPr/>
            <p:nvPr/>
          </p:nvSpPr>
          <p:spPr>
            <a:xfrm>
              <a:off x="1374425" y="1475525"/>
              <a:ext cx="125225" cy="97075"/>
            </a:xfrm>
            <a:custGeom>
              <a:avLst/>
              <a:gdLst/>
              <a:ahLst/>
              <a:cxnLst/>
              <a:rect l="l" t="t" r="r" b="b"/>
              <a:pathLst>
                <a:path w="5009" h="3883" extrusionOk="0">
                  <a:moveTo>
                    <a:pt x="2505" y="1"/>
                  </a:moveTo>
                  <a:cubicBezTo>
                    <a:pt x="11" y="1"/>
                    <a:pt x="1" y="3882"/>
                    <a:pt x="2505" y="3882"/>
                  </a:cubicBezTo>
                  <a:cubicBezTo>
                    <a:pt x="4998"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2"/>
            <p:cNvSpPr/>
            <p:nvPr/>
          </p:nvSpPr>
          <p:spPr>
            <a:xfrm>
              <a:off x="3016400" y="40792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2"/>
            <p:cNvSpPr/>
            <p:nvPr/>
          </p:nvSpPr>
          <p:spPr>
            <a:xfrm>
              <a:off x="5774275" y="2907025"/>
              <a:ext cx="125225" cy="97050"/>
            </a:xfrm>
            <a:custGeom>
              <a:avLst/>
              <a:gdLst/>
              <a:ahLst/>
              <a:cxnLst/>
              <a:rect l="l" t="t" r="r" b="b"/>
              <a:pathLst>
                <a:path w="5009" h="3882" extrusionOk="0">
                  <a:moveTo>
                    <a:pt x="2505" y="1"/>
                  </a:moveTo>
                  <a:cubicBezTo>
                    <a:pt x="0" y="1"/>
                    <a:pt x="0" y="3882"/>
                    <a:pt x="2505" y="3882"/>
                  </a:cubicBezTo>
                  <a:cubicBezTo>
                    <a:pt x="4998"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2"/>
            <p:cNvSpPr/>
            <p:nvPr/>
          </p:nvSpPr>
          <p:spPr>
            <a:xfrm>
              <a:off x="6186650" y="2607850"/>
              <a:ext cx="125225" cy="97050"/>
            </a:xfrm>
            <a:custGeom>
              <a:avLst/>
              <a:gdLst/>
              <a:ahLst/>
              <a:cxnLst/>
              <a:rect l="l" t="t" r="r" b="b"/>
              <a:pathLst>
                <a:path w="5009" h="3882" extrusionOk="0">
                  <a:moveTo>
                    <a:pt x="2505" y="1"/>
                  </a:moveTo>
                  <a:cubicBezTo>
                    <a:pt x="11" y="1"/>
                    <a:pt x="1" y="3882"/>
                    <a:pt x="2505" y="3882"/>
                  </a:cubicBezTo>
                  <a:cubicBezTo>
                    <a:pt x="5009"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2"/>
            <p:cNvSpPr/>
            <p:nvPr/>
          </p:nvSpPr>
          <p:spPr>
            <a:xfrm>
              <a:off x="6267775" y="1556400"/>
              <a:ext cx="124975" cy="97050"/>
            </a:xfrm>
            <a:custGeom>
              <a:avLst/>
              <a:gdLst/>
              <a:ahLst/>
              <a:cxnLst/>
              <a:rect l="l" t="t" r="r" b="b"/>
              <a:pathLst>
                <a:path w="4999" h="3882" extrusionOk="0">
                  <a:moveTo>
                    <a:pt x="2494" y="0"/>
                  </a:moveTo>
                  <a:cubicBezTo>
                    <a:pt x="1" y="0"/>
                    <a:pt x="1" y="3882"/>
                    <a:pt x="2494" y="3882"/>
                  </a:cubicBezTo>
                  <a:cubicBezTo>
                    <a:pt x="4998" y="3882"/>
                    <a:pt x="4998" y="0"/>
                    <a:pt x="24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2"/>
            <p:cNvSpPr/>
            <p:nvPr/>
          </p:nvSpPr>
          <p:spPr>
            <a:xfrm>
              <a:off x="3881625" y="4136375"/>
              <a:ext cx="125225" cy="97050"/>
            </a:xfrm>
            <a:custGeom>
              <a:avLst/>
              <a:gdLst/>
              <a:ahLst/>
              <a:cxnLst/>
              <a:rect l="l" t="t" r="r" b="b"/>
              <a:pathLst>
                <a:path w="5009" h="3882" extrusionOk="0">
                  <a:moveTo>
                    <a:pt x="2504" y="1"/>
                  </a:moveTo>
                  <a:cubicBezTo>
                    <a:pt x="10" y="1"/>
                    <a:pt x="0" y="3882"/>
                    <a:pt x="2504" y="3882"/>
                  </a:cubicBezTo>
                  <a:cubicBezTo>
                    <a:pt x="5009" y="3882"/>
                    <a:pt x="5009"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2"/>
            <p:cNvSpPr/>
            <p:nvPr/>
          </p:nvSpPr>
          <p:spPr>
            <a:xfrm>
              <a:off x="1633175" y="33924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2"/>
            <p:cNvSpPr/>
            <p:nvPr/>
          </p:nvSpPr>
          <p:spPr>
            <a:xfrm>
              <a:off x="2021575" y="860750"/>
              <a:ext cx="124975" cy="97050"/>
            </a:xfrm>
            <a:custGeom>
              <a:avLst/>
              <a:gdLst/>
              <a:ahLst/>
              <a:cxnLst/>
              <a:rect l="l" t="t" r="r" b="b"/>
              <a:pathLst>
                <a:path w="4999" h="3882" extrusionOk="0">
                  <a:moveTo>
                    <a:pt x="2504" y="0"/>
                  </a:moveTo>
                  <a:cubicBezTo>
                    <a:pt x="0" y="0"/>
                    <a:pt x="0" y="3882"/>
                    <a:pt x="2504" y="3882"/>
                  </a:cubicBezTo>
                  <a:cubicBezTo>
                    <a:pt x="4998" y="3882"/>
                    <a:pt x="499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2"/>
            <p:cNvSpPr/>
            <p:nvPr/>
          </p:nvSpPr>
          <p:spPr>
            <a:xfrm>
              <a:off x="1801425" y="5462725"/>
              <a:ext cx="5225" cy="1600"/>
            </a:xfrm>
            <a:custGeom>
              <a:avLst/>
              <a:gdLst/>
              <a:ahLst/>
              <a:cxnLst/>
              <a:rect l="l" t="t" r="r" b="b"/>
              <a:pathLst>
                <a:path w="209" h="64" extrusionOk="0">
                  <a:moveTo>
                    <a:pt x="105" y="1"/>
                  </a:moveTo>
                  <a:lnTo>
                    <a:pt x="157" y="22"/>
                  </a:lnTo>
                  <a:lnTo>
                    <a:pt x="209" y="1"/>
                  </a:lnTo>
                  <a:close/>
                  <a:moveTo>
                    <a:pt x="0" y="1"/>
                  </a:moveTo>
                  <a:lnTo>
                    <a:pt x="21" y="64"/>
                  </a:lnTo>
                  <a:lnTo>
                    <a:pt x="84" y="64"/>
                  </a:lnTo>
                  <a:lnTo>
                    <a:pt x="10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2"/>
            <p:cNvSpPr/>
            <p:nvPr/>
          </p:nvSpPr>
          <p:spPr>
            <a:xfrm>
              <a:off x="1803500" y="5462725"/>
              <a:ext cx="1875" cy="1600"/>
            </a:xfrm>
            <a:custGeom>
              <a:avLst/>
              <a:gdLst/>
              <a:ahLst/>
              <a:cxnLst/>
              <a:rect l="l" t="t" r="r" b="b"/>
              <a:pathLst>
                <a:path w="75" h="64" extrusionOk="0">
                  <a:moveTo>
                    <a:pt x="22" y="1"/>
                  </a:moveTo>
                  <a:lnTo>
                    <a:pt x="1" y="64"/>
                  </a:lnTo>
                  <a:lnTo>
                    <a:pt x="74" y="22"/>
                  </a:lnTo>
                  <a:lnTo>
                    <a:pt x="2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2"/>
            <p:cNvSpPr/>
            <p:nvPr/>
          </p:nvSpPr>
          <p:spPr>
            <a:xfrm>
              <a:off x="1800375" y="5464050"/>
              <a:ext cx="2100" cy="3925"/>
            </a:xfrm>
            <a:custGeom>
              <a:avLst/>
              <a:gdLst/>
              <a:ahLst/>
              <a:cxnLst/>
              <a:rect l="l" t="t" r="r" b="b"/>
              <a:pathLst>
                <a:path w="84" h="157" extrusionOk="0">
                  <a:moveTo>
                    <a:pt x="0" y="1"/>
                  </a:moveTo>
                  <a:lnTo>
                    <a:pt x="0" y="157"/>
                  </a:lnTo>
                  <a:lnTo>
                    <a:pt x="84" y="63"/>
                  </a:lnTo>
                  <a:lnTo>
                    <a:pt x="63" y="11"/>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2"/>
            <p:cNvSpPr/>
            <p:nvPr/>
          </p:nvSpPr>
          <p:spPr>
            <a:xfrm>
              <a:off x="1801950" y="5464300"/>
              <a:ext cx="1575" cy="1350"/>
            </a:xfrm>
            <a:custGeom>
              <a:avLst/>
              <a:gdLst/>
              <a:ahLst/>
              <a:cxnLst/>
              <a:rect l="l" t="t" r="r" b="b"/>
              <a:pathLst>
                <a:path w="63" h="54" extrusionOk="0">
                  <a:moveTo>
                    <a:pt x="0" y="1"/>
                  </a:moveTo>
                  <a:lnTo>
                    <a:pt x="21" y="53"/>
                  </a:lnTo>
                  <a:lnTo>
                    <a:pt x="6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2"/>
            <p:cNvSpPr/>
            <p:nvPr/>
          </p:nvSpPr>
          <p:spPr>
            <a:xfrm>
              <a:off x="1803500" y="5464300"/>
              <a:ext cx="25" cy="25"/>
            </a:xfrm>
            <a:custGeom>
              <a:avLst/>
              <a:gdLst/>
              <a:ahLst/>
              <a:cxnLst/>
              <a:rect l="l" t="t" r="r" b="b"/>
              <a:pathLst>
                <a:path w="1" h="1" extrusionOk="0">
                  <a:moveTo>
                    <a:pt x="1" y="1"/>
                  </a:move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1807150" y="5464825"/>
              <a:ext cx="4475" cy="1075"/>
            </a:xfrm>
            <a:custGeom>
              <a:avLst/>
              <a:gdLst/>
              <a:ahLst/>
              <a:cxnLst/>
              <a:rect l="l" t="t" r="r" b="b"/>
              <a:pathLst>
                <a:path w="179" h="43" extrusionOk="0">
                  <a:moveTo>
                    <a:pt x="84" y="0"/>
                  </a:moveTo>
                  <a:lnTo>
                    <a:pt x="1" y="42"/>
                  </a:lnTo>
                  <a:lnTo>
                    <a:pt x="179" y="42"/>
                  </a:lnTo>
                  <a:lnTo>
                    <a:pt x="8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p:nvPr/>
          </p:nvSpPr>
          <p:spPr>
            <a:xfrm>
              <a:off x="1806375" y="5465875"/>
              <a:ext cx="800" cy="275"/>
            </a:xfrm>
            <a:custGeom>
              <a:avLst/>
              <a:gdLst/>
              <a:ahLst/>
              <a:cxnLst/>
              <a:rect l="l" t="t" r="r" b="b"/>
              <a:pathLst>
                <a:path w="32" h="11" extrusionOk="0">
                  <a:moveTo>
                    <a:pt x="1" y="0"/>
                  </a:moveTo>
                  <a:lnTo>
                    <a:pt x="1" y="11"/>
                  </a:lnTo>
                  <a:lnTo>
                    <a:pt x="3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2"/>
            <p:cNvSpPr/>
            <p:nvPr/>
          </p:nvSpPr>
          <p:spPr>
            <a:xfrm>
              <a:off x="1805350" y="5462725"/>
              <a:ext cx="8100" cy="2125"/>
            </a:xfrm>
            <a:custGeom>
              <a:avLst/>
              <a:gdLst/>
              <a:ahLst/>
              <a:cxnLst/>
              <a:rect l="l" t="t" r="r" b="b"/>
              <a:pathLst>
                <a:path w="324" h="85" extrusionOk="0">
                  <a:moveTo>
                    <a:pt x="52" y="1"/>
                  </a:moveTo>
                  <a:lnTo>
                    <a:pt x="0" y="22"/>
                  </a:lnTo>
                  <a:lnTo>
                    <a:pt x="156" y="84"/>
                  </a:lnTo>
                  <a:lnTo>
                    <a:pt x="32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2"/>
            <p:cNvSpPr/>
            <p:nvPr/>
          </p:nvSpPr>
          <p:spPr>
            <a:xfrm>
              <a:off x="1803500" y="5463250"/>
              <a:ext cx="5775" cy="2650"/>
            </a:xfrm>
            <a:custGeom>
              <a:avLst/>
              <a:gdLst/>
              <a:ahLst/>
              <a:cxnLst/>
              <a:rect l="l" t="t" r="r" b="b"/>
              <a:pathLst>
                <a:path w="231" h="106" extrusionOk="0">
                  <a:moveTo>
                    <a:pt x="74" y="1"/>
                  </a:moveTo>
                  <a:lnTo>
                    <a:pt x="1" y="43"/>
                  </a:lnTo>
                  <a:lnTo>
                    <a:pt x="126" y="43"/>
                  </a:lnTo>
                  <a:lnTo>
                    <a:pt x="116" y="105"/>
                  </a:lnTo>
                  <a:lnTo>
                    <a:pt x="147" y="105"/>
                  </a:lnTo>
                  <a:lnTo>
                    <a:pt x="230" y="63"/>
                  </a:lnTo>
                  <a:lnTo>
                    <a:pt x="7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p:nvPr/>
          </p:nvSpPr>
          <p:spPr>
            <a:xfrm>
              <a:off x="1806100" y="5466900"/>
              <a:ext cx="300" cy="1075"/>
            </a:xfrm>
            <a:custGeom>
              <a:avLst/>
              <a:gdLst/>
              <a:ahLst/>
              <a:cxnLst/>
              <a:rect l="l" t="t" r="r" b="b"/>
              <a:pathLst>
                <a:path w="12" h="43" extrusionOk="0">
                  <a:moveTo>
                    <a:pt x="1" y="1"/>
                  </a:moveTo>
                  <a:lnTo>
                    <a:pt x="12" y="43"/>
                  </a:lnTo>
                  <a:lnTo>
                    <a:pt x="1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2"/>
            <p:cNvSpPr/>
            <p:nvPr/>
          </p:nvSpPr>
          <p:spPr>
            <a:xfrm>
              <a:off x="1805850" y="5466125"/>
              <a:ext cx="550" cy="800"/>
            </a:xfrm>
            <a:custGeom>
              <a:avLst/>
              <a:gdLst/>
              <a:ahLst/>
              <a:cxnLst/>
              <a:rect l="l" t="t" r="r" b="b"/>
              <a:pathLst>
                <a:path w="22" h="32" extrusionOk="0">
                  <a:moveTo>
                    <a:pt x="22" y="1"/>
                  </a:moveTo>
                  <a:lnTo>
                    <a:pt x="1" y="11"/>
                  </a:lnTo>
                  <a:lnTo>
                    <a:pt x="11" y="32"/>
                  </a:lnTo>
                  <a:lnTo>
                    <a:pt x="22" y="32"/>
                  </a:lnTo>
                  <a:lnTo>
                    <a:pt x="2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2"/>
            <p:cNvSpPr/>
            <p:nvPr/>
          </p:nvSpPr>
          <p:spPr>
            <a:xfrm>
              <a:off x="1803500" y="5466650"/>
              <a:ext cx="2900" cy="9425"/>
            </a:xfrm>
            <a:custGeom>
              <a:avLst/>
              <a:gdLst/>
              <a:ahLst/>
              <a:cxnLst/>
              <a:rect l="l" t="t" r="r" b="b"/>
              <a:pathLst>
                <a:path w="116" h="377" extrusionOk="0">
                  <a:moveTo>
                    <a:pt x="74" y="1"/>
                  </a:moveTo>
                  <a:lnTo>
                    <a:pt x="1" y="84"/>
                  </a:lnTo>
                  <a:lnTo>
                    <a:pt x="105" y="376"/>
                  </a:lnTo>
                  <a:lnTo>
                    <a:pt x="116" y="53"/>
                  </a:lnTo>
                  <a:lnTo>
                    <a:pt x="105" y="11"/>
                  </a:lnTo>
                  <a:lnTo>
                    <a:pt x="8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2"/>
            <p:cNvSpPr/>
            <p:nvPr/>
          </p:nvSpPr>
          <p:spPr>
            <a:xfrm>
              <a:off x="1805600" y="5466375"/>
              <a:ext cx="525" cy="550"/>
            </a:xfrm>
            <a:custGeom>
              <a:avLst/>
              <a:gdLst/>
              <a:ahLst/>
              <a:cxnLst/>
              <a:rect l="l" t="t" r="r" b="b"/>
              <a:pathLst>
                <a:path w="21" h="22" extrusionOk="0">
                  <a:moveTo>
                    <a:pt x="11" y="1"/>
                  </a:moveTo>
                  <a:lnTo>
                    <a:pt x="0" y="12"/>
                  </a:lnTo>
                  <a:lnTo>
                    <a:pt x="21" y="22"/>
                  </a:lnTo>
                  <a:lnTo>
                    <a:pt x="21" y="22"/>
                  </a:lnTo>
                  <a:lnTo>
                    <a:pt x="1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2"/>
            <p:cNvSpPr/>
            <p:nvPr/>
          </p:nvSpPr>
          <p:spPr>
            <a:xfrm>
              <a:off x="1800125" y="5465625"/>
              <a:ext cx="3400" cy="7050"/>
            </a:xfrm>
            <a:custGeom>
              <a:avLst/>
              <a:gdLst/>
              <a:ahLst/>
              <a:cxnLst/>
              <a:rect l="l" t="t" r="r" b="b"/>
              <a:pathLst>
                <a:path w="136" h="282" extrusionOk="0">
                  <a:moveTo>
                    <a:pt x="94" y="0"/>
                  </a:moveTo>
                  <a:lnTo>
                    <a:pt x="10" y="94"/>
                  </a:lnTo>
                  <a:lnTo>
                    <a:pt x="0" y="281"/>
                  </a:lnTo>
                  <a:lnTo>
                    <a:pt x="136" y="125"/>
                  </a:lnTo>
                  <a:lnTo>
                    <a:pt x="9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2"/>
            <p:cNvSpPr/>
            <p:nvPr/>
          </p:nvSpPr>
          <p:spPr>
            <a:xfrm>
              <a:off x="1805600" y="5465875"/>
              <a:ext cx="800" cy="525"/>
            </a:xfrm>
            <a:custGeom>
              <a:avLst/>
              <a:gdLst/>
              <a:ahLst/>
              <a:cxnLst/>
              <a:rect l="l" t="t" r="r" b="b"/>
              <a:pathLst>
                <a:path w="32" h="21" extrusionOk="0">
                  <a:moveTo>
                    <a:pt x="0" y="0"/>
                  </a:moveTo>
                  <a:lnTo>
                    <a:pt x="11" y="21"/>
                  </a:lnTo>
                  <a:lnTo>
                    <a:pt x="32" y="11"/>
                  </a:lnTo>
                  <a:lnTo>
                    <a:pt x="3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1802450" y="5464300"/>
              <a:ext cx="3175" cy="4475"/>
            </a:xfrm>
            <a:custGeom>
              <a:avLst/>
              <a:gdLst/>
              <a:ahLst/>
              <a:cxnLst/>
              <a:rect l="l" t="t" r="r" b="b"/>
              <a:pathLst>
                <a:path w="127" h="179" extrusionOk="0">
                  <a:moveTo>
                    <a:pt x="43" y="1"/>
                  </a:moveTo>
                  <a:lnTo>
                    <a:pt x="1" y="53"/>
                  </a:lnTo>
                  <a:lnTo>
                    <a:pt x="43" y="178"/>
                  </a:lnTo>
                  <a:lnTo>
                    <a:pt x="116" y="95"/>
                  </a:lnTo>
                  <a:lnTo>
                    <a:pt x="126" y="95"/>
                  </a:lnTo>
                  <a:lnTo>
                    <a:pt x="22" y="53"/>
                  </a:lnTo>
                  <a:lnTo>
                    <a:pt x="4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1802975" y="5464300"/>
              <a:ext cx="3675" cy="2375"/>
            </a:xfrm>
            <a:custGeom>
              <a:avLst/>
              <a:gdLst/>
              <a:ahLst/>
              <a:cxnLst/>
              <a:rect l="l" t="t" r="r" b="b"/>
              <a:pathLst>
                <a:path w="147" h="95" extrusionOk="0">
                  <a:moveTo>
                    <a:pt x="22" y="1"/>
                  </a:moveTo>
                  <a:lnTo>
                    <a:pt x="1" y="53"/>
                  </a:lnTo>
                  <a:lnTo>
                    <a:pt x="105" y="95"/>
                  </a:lnTo>
                  <a:lnTo>
                    <a:pt x="116" y="84"/>
                  </a:lnTo>
                  <a:lnTo>
                    <a:pt x="105" y="63"/>
                  </a:lnTo>
                  <a:lnTo>
                    <a:pt x="137" y="63"/>
                  </a:lnTo>
                  <a:lnTo>
                    <a:pt x="14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9296;p55">
            <a:extLst>
              <a:ext uri="{FF2B5EF4-FFF2-40B4-BE49-F238E27FC236}">
                <a16:creationId xmlns:a16="http://schemas.microsoft.com/office/drawing/2014/main" id="{40B2518A-2CDC-48DD-AB7A-233448666D7F}"/>
              </a:ext>
            </a:extLst>
          </p:cNvPr>
          <p:cNvGrpSpPr/>
          <p:nvPr/>
        </p:nvGrpSpPr>
        <p:grpSpPr>
          <a:xfrm>
            <a:off x="1785258" y="921657"/>
            <a:ext cx="5050965" cy="4049492"/>
            <a:chOff x="2559249" y="2069323"/>
            <a:chExt cx="685565" cy="685635"/>
          </a:xfrm>
        </p:grpSpPr>
        <p:sp>
          <p:nvSpPr>
            <p:cNvPr id="241" name="Google Shape;9297;p55">
              <a:extLst>
                <a:ext uri="{FF2B5EF4-FFF2-40B4-BE49-F238E27FC236}">
                  <a16:creationId xmlns:a16="http://schemas.microsoft.com/office/drawing/2014/main" id="{22991287-769A-4EF0-87DD-51D605E26D3B}"/>
                </a:ext>
              </a:extLst>
            </p:cNvPr>
            <p:cNvSpPr/>
            <p:nvPr/>
          </p:nvSpPr>
          <p:spPr>
            <a:xfrm>
              <a:off x="2637836" y="2532965"/>
              <a:ext cx="376180" cy="221993"/>
            </a:xfrm>
            <a:custGeom>
              <a:avLst/>
              <a:gdLst/>
              <a:ahLst/>
              <a:cxnLst/>
              <a:rect l="l" t="t" r="r" b="b"/>
              <a:pathLst>
                <a:path w="114864" h="67784" extrusionOk="0">
                  <a:moveTo>
                    <a:pt x="106357" y="13065"/>
                  </a:moveTo>
                  <a:cubicBezTo>
                    <a:pt x="104189" y="14178"/>
                    <a:pt x="101932" y="15164"/>
                    <a:pt x="99610" y="15997"/>
                  </a:cubicBezTo>
                  <a:cubicBezTo>
                    <a:pt x="99509" y="16034"/>
                    <a:pt x="99407" y="16071"/>
                    <a:pt x="99307" y="16108"/>
                  </a:cubicBezTo>
                  <a:lnTo>
                    <a:pt x="99307" y="16108"/>
                  </a:lnTo>
                  <a:cubicBezTo>
                    <a:pt x="101716" y="15259"/>
                    <a:pt x="104072" y="14244"/>
                    <a:pt x="106357" y="13065"/>
                  </a:cubicBezTo>
                  <a:close/>
                  <a:moveTo>
                    <a:pt x="28508" y="0"/>
                  </a:moveTo>
                  <a:cubicBezTo>
                    <a:pt x="24492" y="0"/>
                    <a:pt x="20462" y="1024"/>
                    <a:pt x="16807" y="3134"/>
                  </a:cubicBezTo>
                  <a:lnTo>
                    <a:pt x="16196" y="3489"/>
                  </a:lnTo>
                  <a:cubicBezTo>
                    <a:pt x="1800" y="11798"/>
                    <a:pt x="1" y="31827"/>
                    <a:pt x="12628" y="42646"/>
                  </a:cubicBezTo>
                  <a:cubicBezTo>
                    <a:pt x="28344" y="56100"/>
                    <a:pt x="48088" y="64977"/>
                    <a:pt x="69813" y="67214"/>
                  </a:cubicBezTo>
                  <a:cubicBezTo>
                    <a:pt x="70015" y="67229"/>
                    <a:pt x="70217" y="67254"/>
                    <a:pt x="70424" y="67273"/>
                  </a:cubicBezTo>
                  <a:cubicBezTo>
                    <a:pt x="70803" y="67313"/>
                    <a:pt x="71193" y="67347"/>
                    <a:pt x="71572" y="67377"/>
                  </a:cubicBezTo>
                  <a:cubicBezTo>
                    <a:pt x="72085" y="67421"/>
                    <a:pt x="72592" y="67465"/>
                    <a:pt x="73100" y="67500"/>
                  </a:cubicBezTo>
                  <a:lnTo>
                    <a:pt x="73445" y="67525"/>
                  </a:lnTo>
                  <a:cubicBezTo>
                    <a:pt x="75888" y="67697"/>
                    <a:pt x="78340" y="67783"/>
                    <a:pt x="80797" y="67783"/>
                  </a:cubicBezTo>
                  <a:cubicBezTo>
                    <a:pt x="92212" y="67783"/>
                    <a:pt x="103723" y="65913"/>
                    <a:pt x="114864" y="62044"/>
                  </a:cubicBezTo>
                  <a:lnTo>
                    <a:pt x="114864" y="62044"/>
                  </a:lnTo>
                  <a:cubicBezTo>
                    <a:pt x="112427" y="62820"/>
                    <a:pt x="109978" y="63185"/>
                    <a:pt x="107581" y="63185"/>
                  </a:cubicBezTo>
                  <a:cubicBezTo>
                    <a:pt x="94740" y="63185"/>
                    <a:pt x="83396" y="52710"/>
                    <a:pt x="83396" y="38875"/>
                  </a:cubicBezTo>
                  <a:cubicBezTo>
                    <a:pt x="83396" y="28688"/>
                    <a:pt x="89785" y="19663"/>
                    <a:pt x="99307" y="16108"/>
                  </a:cubicBezTo>
                  <a:lnTo>
                    <a:pt x="99307" y="16108"/>
                  </a:lnTo>
                  <a:cubicBezTo>
                    <a:pt x="93355" y="18205"/>
                    <a:pt x="87080" y="19284"/>
                    <a:pt x="80750" y="19284"/>
                  </a:cubicBezTo>
                  <a:cubicBezTo>
                    <a:pt x="79680" y="19284"/>
                    <a:pt x="78608" y="19253"/>
                    <a:pt x="77536" y="19191"/>
                  </a:cubicBezTo>
                  <a:cubicBezTo>
                    <a:pt x="77230" y="19171"/>
                    <a:pt x="76920" y="19146"/>
                    <a:pt x="76609" y="19127"/>
                  </a:cubicBezTo>
                  <a:cubicBezTo>
                    <a:pt x="76077" y="19092"/>
                    <a:pt x="75554" y="19048"/>
                    <a:pt x="75022" y="18999"/>
                  </a:cubicBezTo>
                  <a:cubicBezTo>
                    <a:pt x="74948" y="18994"/>
                    <a:pt x="74869" y="18979"/>
                    <a:pt x="74795" y="18974"/>
                  </a:cubicBezTo>
                  <a:cubicBezTo>
                    <a:pt x="73346" y="18821"/>
                    <a:pt x="71912" y="18609"/>
                    <a:pt x="70483" y="18353"/>
                  </a:cubicBezTo>
                  <a:cubicBezTo>
                    <a:pt x="70414" y="18338"/>
                    <a:pt x="70340" y="18333"/>
                    <a:pt x="70276" y="18323"/>
                  </a:cubicBezTo>
                  <a:cubicBezTo>
                    <a:pt x="60651" y="16515"/>
                    <a:pt x="51671" y="12222"/>
                    <a:pt x="44234" y="5859"/>
                  </a:cubicBezTo>
                  <a:cubicBezTo>
                    <a:pt x="39736" y="2011"/>
                    <a:pt x="34136" y="0"/>
                    <a:pt x="28508" y="0"/>
                  </a:cubicBezTo>
                  <a:close/>
                </a:path>
              </a:pathLst>
            </a:custGeom>
            <a:noFill/>
            <a:ln w="9525" cap="flat" cmpd="sng">
              <a:solidFill>
                <a:srgbClr val="869FB1"/>
              </a:solidFill>
              <a:prstDash val="solid"/>
              <a:round/>
              <a:headEnd type="none" w="sm" len="sm"/>
              <a:tailEnd type="none" w="sm" len="sm"/>
            </a:ln>
            <a:effectLst>
              <a:glow rad="101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9298;p55">
              <a:extLst>
                <a:ext uri="{FF2B5EF4-FFF2-40B4-BE49-F238E27FC236}">
                  <a16:creationId xmlns:a16="http://schemas.microsoft.com/office/drawing/2014/main" id="{EF57F06B-4D29-4F06-8D8E-33B54FBA8348}"/>
                </a:ext>
              </a:extLst>
            </p:cNvPr>
            <p:cNvSpPr/>
            <p:nvPr/>
          </p:nvSpPr>
          <p:spPr>
            <a:xfrm>
              <a:off x="2910955" y="2421038"/>
              <a:ext cx="327385" cy="318821"/>
            </a:xfrm>
            <a:custGeom>
              <a:avLst/>
              <a:gdLst/>
              <a:ahLst/>
              <a:cxnLst/>
              <a:rect l="l" t="t" r="r" b="b"/>
              <a:pathLst>
                <a:path w="99965" h="97350" extrusionOk="0">
                  <a:moveTo>
                    <a:pt x="53376" y="1"/>
                  </a:moveTo>
                  <a:lnTo>
                    <a:pt x="53376" y="6"/>
                  </a:lnTo>
                  <a:cubicBezTo>
                    <a:pt x="52883" y="9853"/>
                    <a:pt x="49823" y="19400"/>
                    <a:pt x="44500" y="27694"/>
                  </a:cubicBezTo>
                  <a:lnTo>
                    <a:pt x="44495" y="27689"/>
                  </a:lnTo>
                  <a:cubicBezTo>
                    <a:pt x="39162" y="35945"/>
                    <a:pt x="31740" y="42706"/>
                    <a:pt x="22962" y="47236"/>
                  </a:cubicBezTo>
                  <a:cubicBezTo>
                    <a:pt x="20794" y="48354"/>
                    <a:pt x="18537" y="49335"/>
                    <a:pt x="16215" y="50168"/>
                  </a:cubicBezTo>
                  <a:cubicBezTo>
                    <a:pt x="6526" y="53643"/>
                    <a:pt x="1" y="62751"/>
                    <a:pt x="1" y="73041"/>
                  </a:cubicBezTo>
                  <a:cubicBezTo>
                    <a:pt x="1" y="86877"/>
                    <a:pt x="11338" y="97350"/>
                    <a:pt x="24179" y="97350"/>
                  </a:cubicBezTo>
                  <a:cubicBezTo>
                    <a:pt x="26579" y="97350"/>
                    <a:pt x="29032" y="96984"/>
                    <a:pt x="31474" y="96205"/>
                  </a:cubicBezTo>
                  <a:cubicBezTo>
                    <a:pt x="31730" y="96126"/>
                    <a:pt x="31977" y="96043"/>
                    <a:pt x="32223" y="95954"/>
                  </a:cubicBezTo>
                  <a:cubicBezTo>
                    <a:pt x="49305" y="89907"/>
                    <a:pt x="64347" y="79542"/>
                    <a:pt x="76047" y="66176"/>
                  </a:cubicBezTo>
                  <a:cubicBezTo>
                    <a:pt x="76333" y="65870"/>
                    <a:pt x="76609" y="65575"/>
                    <a:pt x="76880" y="65254"/>
                  </a:cubicBezTo>
                  <a:cubicBezTo>
                    <a:pt x="88664" y="51450"/>
                    <a:pt x="96520" y="34919"/>
                    <a:pt x="99965" y="17468"/>
                  </a:cubicBezTo>
                  <a:lnTo>
                    <a:pt x="99965" y="17468"/>
                  </a:lnTo>
                  <a:cubicBezTo>
                    <a:pt x="97249" y="28811"/>
                    <a:pt x="87103" y="36062"/>
                    <a:pt x="76340" y="36062"/>
                  </a:cubicBezTo>
                  <a:cubicBezTo>
                    <a:pt x="72278" y="36062"/>
                    <a:pt x="68129" y="35030"/>
                    <a:pt x="64258" y="32795"/>
                  </a:cubicBezTo>
                  <a:cubicBezTo>
                    <a:pt x="55426" y="27694"/>
                    <a:pt x="50641" y="17596"/>
                    <a:pt x="52509" y="7571"/>
                  </a:cubicBezTo>
                  <a:cubicBezTo>
                    <a:pt x="52977" y="5067"/>
                    <a:pt x="53268" y="2534"/>
                    <a:pt x="53391" y="1"/>
                  </a:cubicBezTo>
                  <a:close/>
                </a:path>
              </a:pathLst>
            </a:custGeom>
            <a:noFill/>
            <a:ln w="9525" cap="flat" cmpd="sng">
              <a:solidFill>
                <a:srgbClr val="445D73"/>
              </a:solidFill>
              <a:prstDash val="solid"/>
              <a:round/>
              <a:headEnd type="none" w="sm" len="sm"/>
              <a:tailEnd type="none" w="sm" len="sm"/>
            </a:ln>
            <a:effectLst>
              <a:glow rad="101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9299;p55">
              <a:extLst>
                <a:ext uri="{FF2B5EF4-FFF2-40B4-BE49-F238E27FC236}">
                  <a16:creationId xmlns:a16="http://schemas.microsoft.com/office/drawing/2014/main" id="{9C30722F-5E00-4123-9A5E-F47DA8D8B840}"/>
                </a:ext>
              </a:extLst>
            </p:cNvPr>
            <p:cNvSpPr/>
            <p:nvPr/>
          </p:nvSpPr>
          <p:spPr>
            <a:xfrm>
              <a:off x="3122726" y="2149918"/>
              <a:ext cx="10490" cy="10015"/>
            </a:xfrm>
            <a:custGeom>
              <a:avLst/>
              <a:gdLst/>
              <a:ahLst/>
              <a:cxnLst/>
              <a:rect l="l" t="t" r="r" b="b"/>
              <a:pathLst>
                <a:path w="3203" h="3058" extrusionOk="0">
                  <a:moveTo>
                    <a:pt x="21" y="0"/>
                  </a:moveTo>
                  <a:cubicBezTo>
                    <a:pt x="0" y="0"/>
                    <a:pt x="1234" y="1124"/>
                    <a:pt x="3203" y="3058"/>
                  </a:cubicBezTo>
                  <a:cubicBezTo>
                    <a:pt x="2429" y="2170"/>
                    <a:pt x="1576" y="1328"/>
                    <a:pt x="645" y="529"/>
                  </a:cubicBezTo>
                  <a:cubicBezTo>
                    <a:pt x="227" y="170"/>
                    <a:pt x="29" y="0"/>
                    <a:pt x="2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9300;p55">
              <a:extLst>
                <a:ext uri="{FF2B5EF4-FFF2-40B4-BE49-F238E27FC236}">
                  <a16:creationId xmlns:a16="http://schemas.microsoft.com/office/drawing/2014/main" id="{88C67640-1212-41A0-BFC7-2F0874ADF363}"/>
                </a:ext>
              </a:extLst>
            </p:cNvPr>
            <p:cNvSpPr/>
            <p:nvPr/>
          </p:nvSpPr>
          <p:spPr>
            <a:xfrm>
              <a:off x="3022956" y="2159929"/>
              <a:ext cx="221858" cy="379216"/>
            </a:xfrm>
            <a:custGeom>
              <a:avLst/>
              <a:gdLst/>
              <a:ahLst/>
              <a:cxnLst/>
              <a:rect l="l" t="t" r="r" b="b"/>
              <a:pathLst>
                <a:path w="67743" h="115791" extrusionOk="0">
                  <a:moveTo>
                    <a:pt x="33667" y="1"/>
                  </a:moveTo>
                  <a:cubicBezTo>
                    <a:pt x="43405" y="11169"/>
                    <a:pt x="40882" y="28926"/>
                    <a:pt x="27541" y="36624"/>
                  </a:cubicBezTo>
                  <a:lnTo>
                    <a:pt x="26934" y="36974"/>
                  </a:lnTo>
                  <a:cubicBezTo>
                    <a:pt x="23278" y="39085"/>
                    <a:pt x="19248" y="40109"/>
                    <a:pt x="15233" y="40109"/>
                  </a:cubicBezTo>
                  <a:cubicBezTo>
                    <a:pt x="9809" y="40109"/>
                    <a:pt x="4413" y="38242"/>
                    <a:pt x="0" y="34668"/>
                  </a:cubicBezTo>
                  <a:lnTo>
                    <a:pt x="0" y="34668"/>
                  </a:lnTo>
                  <a:cubicBezTo>
                    <a:pt x="4658" y="38719"/>
                    <a:pt x="8625" y="43529"/>
                    <a:pt x="11725" y="48916"/>
                  </a:cubicBezTo>
                  <a:cubicBezTo>
                    <a:pt x="12179" y="49709"/>
                    <a:pt x="12617" y="50513"/>
                    <a:pt x="13026" y="51316"/>
                  </a:cubicBezTo>
                  <a:cubicBezTo>
                    <a:pt x="13090" y="51439"/>
                    <a:pt x="13150" y="51568"/>
                    <a:pt x="13219" y="51691"/>
                  </a:cubicBezTo>
                  <a:cubicBezTo>
                    <a:pt x="13460" y="52169"/>
                    <a:pt x="13692" y="52642"/>
                    <a:pt x="13913" y="53125"/>
                  </a:cubicBezTo>
                  <a:cubicBezTo>
                    <a:pt x="14047" y="53396"/>
                    <a:pt x="14175" y="53672"/>
                    <a:pt x="14298" y="53948"/>
                  </a:cubicBezTo>
                  <a:cubicBezTo>
                    <a:pt x="14569" y="54544"/>
                    <a:pt x="14835" y="55151"/>
                    <a:pt x="15081" y="55752"/>
                  </a:cubicBezTo>
                  <a:cubicBezTo>
                    <a:pt x="15165" y="55964"/>
                    <a:pt x="15244" y="56171"/>
                    <a:pt x="15328" y="56383"/>
                  </a:cubicBezTo>
                  <a:cubicBezTo>
                    <a:pt x="15525" y="56880"/>
                    <a:pt x="15712" y="57378"/>
                    <a:pt x="15900" y="57886"/>
                  </a:cubicBezTo>
                  <a:cubicBezTo>
                    <a:pt x="18438" y="64904"/>
                    <a:pt x="19547" y="72326"/>
                    <a:pt x="19187" y="79729"/>
                  </a:cubicBezTo>
                  <a:cubicBezTo>
                    <a:pt x="19064" y="82262"/>
                    <a:pt x="18778" y="84795"/>
                    <a:pt x="18310" y="87304"/>
                  </a:cubicBezTo>
                  <a:cubicBezTo>
                    <a:pt x="16442" y="97324"/>
                    <a:pt x="21227" y="107422"/>
                    <a:pt x="30054" y="112523"/>
                  </a:cubicBezTo>
                  <a:cubicBezTo>
                    <a:pt x="33927" y="114758"/>
                    <a:pt x="38077" y="115790"/>
                    <a:pt x="42139" y="115790"/>
                  </a:cubicBezTo>
                  <a:cubicBezTo>
                    <a:pt x="52903" y="115790"/>
                    <a:pt x="63049" y="108539"/>
                    <a:pt x="65761" y="97196"/>
                  </a:cubicBezTo>
                  <a:cubicBezTo>
                    <a:pt x="66717" y="92366"/>
                    <a:pt x="67328" y="87462"/>
                    <a:pt x="67594" y="82533"/>
                  </a:cubicBezTo>
                  <a:cubicBezTo>
                    <a:pt x="67644" y="81602"/>
                    <a:pt x="67678" y="80665"/>
                    <a:pt x="67703" y="79739"/>
                  </a:cubicBezTo>
                  <a:cubicBezTo>
                    <a:pt x="67728" y="78832"/>
                    <a:pt x="67742" y="77920"/>
                    <a:pt x="67742" y="77013"/>
                  </a:cubicBezTo>
                  <a:cubicBezTo>
                    <a:pt x="67737" y="58916"/>
                    <a:pt x="63144" y="41893"/>
                    <a:pt x="55061" y="27043"/>
                  </a:cubicBezTo>
                  <a:lnTo>
                    <a:pt x="55047" y="27058"/>
                  </a:lnTo>
                  <a:cubicBezTo>
                    <a:pt x="54613" y="26255"/>
                    <a:pt x="54169" y="25461"/>
                    <a:pt x="53716" y="24673"/>
                  </a:cubicBezTo>
                  <a:cubicBezTo>
                    <a:pt x="47915" y="14623"/>
                    <a:pt x="38541" y="4811"/>
                    <a:pt x="33667" y="1"/>
                  </a:cubicBezTo>
                  <a:close/>
                </a:path>
              </a:pathLst>
            </a:custGeom>
            <a:noFill/>
            <a:ln w="9525" cap="flat" cmpd="sng">
              <a:solidFill>
                <a:srgbClr val="667E92"/>
              </a:solidFill>
              <a:prstDash val="solid"/>
              <a:round/>
              <a:headEnd type="none" w="sm" len="sm"/>
              <a:tailEnd type="none" w="sm" len="sm"/>
            </a:ln>
            <a:effectLst>
              <a:glow rad="1397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9301;p55">
              <a:extLst>
                <a:ext uri="{FF2B5EF4-FFF2-40B4-BE49-F238E27FC236}">
                  <a16:creationId xmlns:a16="http://schemas.microsoft.com/office/drawing/2014/main" id="{C317F88B-E57B-4399-9623-52E42070BAFB}"/>
                </a:ext>
              </a:extLst>
            </p:cNvPr>
            <p:cNvSpPr/>
            <p:nvPr/>
          </p:nvSpPr>
          <p:spPr>
            <a:xfrm>
              <a:off x="3001649" y="2257452"/>
              <a:ext cx="4395" cy="2908"/>
            </a:xfrm>
            <a:custGeom>
              <a:avLst/>
              <a:gdLst/>
              <a:ahLst/>
              <a:cxnLst/>
              <a:rect l="l" t="t" r="r" b="b"/>
              <a:pathLst>
                <a:path w="1342" h="888" extrusionOk="0">
                  <a:moveTo>
                    <a:pt x="1" y="1"/>
                  </a:moveTo>
                  <a:cubicBezTo>
                    <a:pt x="449" y="291"/>
                    <a:pt x="898" y="587"/>
                    <a:pt x="1341" y="888"/>
                  </a:cubicBezTo>
                  <a:cubicBezTo>
                    <a:pt x="898" y="587"/>
                    <a:pt x="449" y="291"/>
                    <a:pt x="1" y="1"/>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9302;p55">
              <a:extLst>
                <a:ext uri="{FF2B5EF4-FFF2-40B4-BE49-F238E27FC236}">
                  <a16:creationId xmlns:a16="http://schemas.microsoft.com/office/drawing/2014/main" id="{D9AAFE70-2A6F-4F12-BF07-80C110029CB6}"/>
                </a:ext>
              </a:extLst>
            </p:cNvPr>
            <p:cNvSpPr/>
            <p:nvPr/>
          </p:nvSpPr>
          <p:spPr>
            <a:xfrm>
              <a:off x="3006814" y="2260907"/>
              <a:ext cx="504" cy="373"/>
            </a:xfrm>
            <a:custGeom>
              <a:avLst/>
              <a:gdLst/>
              <a:ahLst/>
              <a:cxnLst/>
              <a:rect l="l" t="t" r="r" b="b"/>
              <a:pathLst>
                <a:path w="154" h="114" extrusionOk="0">
                  <a:moveTo>
                    <a:pt x="1" y="0"/>
                  </a:moveTo>
                  <a:lnTo>
                    <a:pt x="1" y="0"/>
                  </a:lnTo>
                  <a:cubicBezTo>
                    <a:pt x="50" y="40"/>
                    <a:pt x="104" y="74"/>
                    <a:pt x="154" y="114"/>
                  </a:cubicBezTo>
                  <a:cubicBezTo>
                    <a:pt x="104" y="74"/>
                    <a:pt x="55" y="40"/>
                    <a:pt x="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9303;p55">
              <a:extLst>
                <a:ext uri="{FF2B5EF4-FFF2-40B4-BE49-F238E27FC236}">
                  <a16:creationId xmlns:a16="http://schemas.microsoft.com/office/drawing/2014/main" id="{C1BAD478-FAAE-4102-B642-12AC09DBC61C}"/>
                </a:ext>
              </a:extLst>
            </p:cNvPr>
            <p:cNvSpPr/>
            <p:nvPr/>
          </p:nvSpPr>
          <p:spPr>
            <a:xfrm>
              <a:off x="3007315" y="2261277"/>
              <a:ext cx="15645" cy="12190"/>
            </a:xfrm>
            <a:custGeom>
              <a:avLst/>
              <a:gdLst/>
              <a:ahLst/>
              <a:cxnLst/>
              <a:rect l="l" t="t" r="r" b="b"/>
              <a:pathLst>
                <a:path w="4777" h="3722" extrusionOk="0">
                  <a:moveTo>
                    <a:pt x="1" y="1"/>
                  </a:moveTo>
                  <a:lnTo>
                    <a:pt x="1" y="1"/>
                  </a:lnTo>
                  <a:cubicBezTo>
                    <a:pt x="1479" y="1026"/>
                    <a:pt x="2908" y="2135"/>
                    <a:pt x="4283" y="3313"/>
                  </a:cubicBezTo>
                  <a:cubicBezTo>
                    <a:pt x="4441" y="3456"/>
                    <a:pt x="4609" y="3589"/>
                    <a:pt x="4776" y="3722"/>
                  </a:cubicBezTo>
                  <a:cubicBezTo>
                    <a:pt x="3253" y="2396"/>
                    <a:pt x="1666" y="1149"/>
                    <a:pt x="1" y="1"/>
                  </a:cubicBez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9304;p55">
              <a:extLst>
                <a:ext uri="{FF2B5EF4-FFF2-40B4-BE49-F238E27FC236}">
                  <a16:creationId xmlns:a16="http://schemas.microsoft.com/office/drawing/2014/main" id="{0AF92E8B-BBC6-4731-9B4C-ED45D39FBBC7}"/>
                </a:ext>
              </a:extLst>
            </p:cNvPr>
            <p:cNvSpPr/>
            <p:nvPr/>
          </p:nvSpPr>
          <p:spPr>
            <a:xfrm>
              <a:off x="3006025" y="2260357"/>
              <a:ext cx="793" cy="553"/>
            </a:xfrm>
            <a:custGeom>
              <a:avLst/>
              <a:gdLst/>
              <a:ahLst/>
              <a:cxnLst/>
              <a:rect l="l" t="t" r="r" b="b"/>
              <a:pathLst>
                <a:path w="242" h="169" extrusionOk="0">
                  <a:moveTo>
                    <a:pt x="0" y="1"/>
                  </a:moveTo>
                  <a:lnTo>
                    <a:pt x="201" y="140"/>
                  </a:lnTo>
                  <a:lnTo>
                    <a:pt x="201" y="140"/>
                  </a:lnTo>
                  <a:cubicBezTo>
                    <a:pt x="137" y="95"/>
                    <a:pt x="74" y="50"/>
                    <a:pt x="0" y="1"/>
                  </a:cubicBezTo>
                  <a:close/>
                  <a:moveTo>
                    <a:pt x="201" y="140"/>
                  </a:moveTo>
                  <a:cubicBezTo>
                    <a:pt x="215" y="150"/>
                    <a:pt x="228" y="159"/>
                    <a:pt x="242" y="168"/>
                  </a:cubicBezTo>
                  <a:lnTo>
                    <a:pt x="201" y="140"/>
                  </a:ln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9305;p55">
              <a:extLst>
                <a:ext uri="{FF2B5EF4-FFF2-40B4-BE49-F238E27FC236}">
                  <a16:creationId xmlns:a16="http://schemas.microsoft.com/office/drawing/2014/main" id="{E681CD2F-7577-4414-A4C8-57917F15DF89}"/>
                </a:ext>
              </a:extLst>
            </p:cNvPr>
            <p:cNvSpPr/>
            <p:nvPr/>
          </p:nvSpPr>
          <p:spPr>
            <a:xfrm>
              <a:off x="2790124" y="2069323"/>
              <a:ext cx="376068" cy="221963"/>
            </a:xfrm>
            <a:custGeom>
              <a:avLst/>
              <a:gdLst/>
              <a:ahLst/>
              <a:cxnLst/>
              <a:rect l="l" t="t" r="r" b="b"/>
              <a:pathLst>
                <a:path w="114830" h="67775" extrusionOk="0">
                  <a:moveTo>
                    <a:pt x="15387" y="51713"/>
                  </a:moveTo>
                  <a:cubicBezTo>
                    <a:pt x="13025" y="52552"/>
                    <a:pt x="10715" y="53552"/>
                    <a:pt x="8473" y="54709"/>
                  </a:cubicBezTo>
                  <a:lnTo>
                    <a:pt x="8473" y="54709"/>
                  </a:lnTo>
                  <a:cubicBezTo>
                    <a:pt x="10647" y="53591"/>
                    <a:pt x="12899" y="52605"/>
                    <a:pt x="15225" y="51772"/>
                  </a:cubicBezTo>
                  <a:cubicBezTo>
                    <a:pt x="15279" y="51753"/>
                    <a:pt x="15333" y="51733"/>
                    <a:pt x="15387" y="51713"/>
                  </a:cubicBezTo>
                  <a:close/>
                  <a:moveTo>
                    <a:pt x="34032" y="1"/>
                  </a:moveTo>
                  <a:cubicBezTo>
                    <a:pt x="22630" y="1"/>
                    <a:pt x="11132" y="1868"/>
                    <a:pt x="1" y="5720"/>
                  </a:cubicBezTo>
                  <a:cubicBezTo>
                    <a:pt x="2428" y="4951"/>
                    <a:pt x="4866" y="4589"/>
                    <a:pt x="7253" y="4589"/>
                  </a:cubicBezTo>
                  <a:cubicBezTo>
                    <a:pt x="20092" y="4589"/>
                    <a:pt x="31430" y="15063"/>
                    <a:pt x="31430" y="28899"/>
                  </a:cubicBezTo>
                  <a:cubicBezTo>
                    <a:pt x="31430" y="39137"/>
                    <a:pt x="24982" y="48196"/>
                    <a:pt x="15387" y="51713"/>
                  </a:cubicBezTo>
                  <a:lnTo>
                    <a:pt x="15387" y="51713"/>
                  </a:lnTo>
                  <a:cubicBezTo>
                    <a:pt x="21370" y="49588"/>
                    <a:pt x="27683" y="48494"/>
                    <a:pt x="34053" y="48494"/>
                  </a:cubicBezTo>
                  <a:cubicBezTo>
                    <a:pt x="35131" y="48494"/>
                    <a:pt x="36210" y="48525"/>
                    <a:pt x="37290" y="48588"/>
                  </a:cubicBezTo>
                  <a:cubicBezTo>
                    <a:pt x="37605" y="48608"/>
                    <a:pt x="37911" y="48632"/>
                    <a:pt x="38221" y="48647"/>
                  </a:cubicBezTo>
                  <a:cubicBezTo>
                    <a:pt x="38749" y="48687"/>
                    <a:pt x="39276" y="48731"/>
                    <a:pt x="39803" y="48780"/>
                  </a:cubicBezTo>
                  <a:cubicBezTo>
                    <a:pt x="39877" y="48785"/>
                    <a:pt x="39956" y="48795"/>
                    <a:pt x="40030" y="48805"/>
                  </a:cubicBezTo>
                  <a:cubicBezTo>
                    <a:pt x="41479" y="48958"/>
                    <a:pt x="42913" y="49165"/>
                    <a:pt x="44343" y="49426"/>
                  </a:cubicBezTo>
                  <a:cubicBezTo>
                    <a:pt x="44412" y="49436"/>
                    <a:pt x="44485" y="49446"/>
                    <a:pt x="44554" y="49456"/>
                  </a:cubicBezTo>
                  <a:cubicBezTo>
                    <a:pt x="51706" y="50801"/>
                    <a:pt x="58507" y="53517"/>
                    <a:pt x="64584" y="57440"/>
                  </a:cubicBezTo>
                  <a:cubicBezTo>
                    <a:pt x="65032" y="57730"/>
                    <a:pt x="65481" y="58026"/>
                    <a:pt x="65924" y="58332"/>
                  </a:cubicBezTo>
                  <a:lnTo>
                    <a:pt x="66166" y="58499"/>
                  </a:lnTo>
                  <a:cubicBezTo>
                    <a:pt x="66215" y="58539"/>
                    <a:pt x="66269" y="58573"/>
                    <a:pt x="66319" y="58613"/>
                  </a:cubicBezTo>
                  <a:cubicBezTo>
                    <a:pt x="67975" y="59771"/>
                    <a:pt x="69571" y="61008"/>
                    <a:pt x="71094" y="62334"/>
                  </a:cubicBezTo>
                  <a:cubicBezTo>
                    <a:pt x="75504" y="65908"/>
                    <a:pt x="80901" y="67775"/>
                    <a:pt x="86325" y="67775"/>
                  </a:cubicBezTo>
                  <a:cubicBezTo>
                    <a:pt x="90341" y="67775"/>
                    <a:pt x="94372" y="66751"/>
                    <a:pt x="98028" y="64640"/>
                  </a:cubicBezTo>
                  <a:lnTo>
                    <a:pt x="98640" y="64290"/>
                  </a:lnTo>
                  <a:cubicBezTo>
                    <a:pt x="113036" y="55981"/>
                    <a:pt x="114830" y="35951"/>
                    <a:pt x="102203" y="25138"/>
                  </a:cubicBezTo>
                  <a:cubicBezTo>
                    <a:pt x="98028" y="21560"/>
                    <a:pt x="93563" y="18307"/>
                    <a:pt x="88857" y="15419"/>
                  </a:cubicBezTo>
                  <a:cubicBezTo>
                    <a:pt x="75850" y="7435"/>
                    <a:pt x="60966" y="2216"/>
                    <a:pt x="45018" y="570"/>
                  </a:cubicBezTo>
                  <a:cubicBezTo>
                    <a:pt x="44811" y="555"/>
                    <a:pt x="44609" y="530"/>
                    <a:pt x="44407" y="511"/>
                  </a:cubicBezTo>
                  <a:cubicBezTo>
                    <a:pt x="44022" y="471"/>
                    <a:pt x="43643" y="437"/>
                    <a:pt x="43253" y="407"/>
                  </a:cubicBezTo>
                  <a:cubicBezTo>
                    <a:pt x="42741" y="363"/>
                    <a:pt x="42238" y="318"/>
                    <a:pt x="41726" y="284"/>
                  </a:cubicBezTo>
                  <a:lnTo>
                    <a:pt x="41381" y="259"/>
                  </a:lnTo>
                  <a:cubicBezTo>
                    <a:pt x="38938" y="87"/>
                    <a:pt x="36487" y="1"/>
                    <a:pt x="34032" y="1"/>
                  </a:cubicBezTo>
                  <a:close/>
                </a:path>
              </a:pathLst>
            </a:custGeom>
            <a:noFill/>
            <a:ln w="9525" cap="flat" cmpd="sng">
              <a:solidFill>
                <a:srgbClr val="CFD9E0"/>
              </a:solidFill>
              <a:prstDash val="solid"/>
              <a:round/>
              <a:headEnd type="none" w="sm" len="sm"/>
              <a:tailEnd type="none" w="sm" len="sm"/>
            </a:ln>
            <a:effectLst>
              <a:glow rad="101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 name="Google Shape;9306;p55">
              <a:extLst>
                <a:ext uri="{FF2B5EF4-FFF2-40B4-BE49-F238E27FC236}">
                  <a16:creationId xmlns:a16="http://schemas.microsoft.com/office/drawing/2014/main" id="{740F0DD8-D2B7-46EC-93DF-B5F10C450840}"/>
                </a:ext>
              </a:extLst>
            </p:cNvPr>
            <p:cNvSpPr/>
            <p:nvPr/>
          </p:nvSpPr>
          <p:spPr>
            <a:xfrm>
              <a:off x="2559328" y="2381300"/>
              <a:ext cx="1294" cy="21877"/>
            </a:xfrm>
            <a:custGeom>
              <a:avLst/>
              <a:gdLst/>
              <a:ahLst/>
              <a:cxnLst/>
              <a:rect l="l" t="t" r="r" b="b"/>
              <a:pathLst>
                <a:path w="395" h="6680" extrusionOk="0">
                  <a:moveTo>
                    <a:pt x="395" y="1"/>
                  </a:moveTo>
                  <a:cubicBezTo>
                    <a:pt x="193" y="2219"/>
                    <a:pt x="65" y="4447"/>
                    <a:pt x="1" y="6679"/>
                  </a:cubicBezTo>
                  <a:lnTo>
                    <a:pt x="15" y="6679"/>
                  </a:lnTo>
                  <a:cubicBezTo>
                    <a:pt x="70" y="4447"/>
                    <a:pt x="198" y="2224"/>
                    <a:pt x="395" y="1"/>
                  </a:cubicBezTo>
                  <a:close/>
                </a:path>
              </a:pathLst>
            </a:custGeom>
            <a:solidFill>
              <a:srgbClr val="A5B7C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9307;p55">
              <a:extLst>
                <a:ext uri="{FF2B5EF4-FFF2-40B4-BE49-F238E27FC236}">
                  <a16:creationId xmlns:a16="http://schemas.microsoft.com/office/drawing/2014/main" id="{ED7E8EE8-5D21-42FD-B14A-AAF8952DAD7B}"/>
                </a:ext>
              </a:extLst>
            </p:cNvPr>
            <p:cNvSpPr/>
            <p:nvPr/>
          </p:nvSpPr>
          <p:spPr>
            <a:xfrm>
              <a:off x="2565429" y="2084349"/>
              <a:ext cx="327628" cy="318828"/>
            </a:xfrm>
            <a:custGeom>
              <a:avLst/>
              <a:gdLst/>
              <a:ahLst/>
              <a:cxnLst/>
              <a:rect l="l" t="t" r="r" b="b"/>
              <a:pathLst>
                <a:path w="100039" h="97352" extrusionOk="0">
                  <a:moveTo>
                    <a:pt x="75862" y="1"/>
                  </a:moveTo>
                  <a:cubicBezTo>
                    <a:pt x="73475" y="1"/>
                    <a:pt x="71037" y="363"/>
                    <a:pt x="68610" y="1132"/>
                  </a:cubicBezTo>
                  <a:cubicBezTo>
                    <a:pt x="68344" y="1221"/>
                    <a:pt x="68088" y="1304"/>
                    <a:pt x="67821" y="1398"/>
                  </a:cubicBezTo>
                  <a:cubicBezTo>
                    <a:pt x="50739" y="7450"/>
                    <a:pt x="35693" y="17810"/>
                    <a:pt x="23992" y="31181"/>
                  </a:cubicBezTo>
                  <a:cubicBezTo>
                    <a:pt x="23712" y="31482"/>
                    <a:pt x="23436" y="31782"/>
                    <a:pt x="23164" y="32098"/>
                  </a:cubicBezTo>
                  <a:cubicBezTo>
                    <a:pt x="11277" y="46021"/>
                    <a:pt x="3391" y="62709"/>
                    <a:pt x="1" y="80328"/>
                  </a:cubicBezTo>
                  <a:cubicBezTo>
                    <a:pt x="2554" y="68739"/>
                    <a:pt x="12822" y="61297"/>
                    <a:pt x="23723" y="61297"/>
                  </a:cubicBezTo>
                  <a:cubicBezTo>
                    <a:pt x="27782" y="61297"/>
                    <a:pt x="31928" y="62329"/>
                    <a:pt x="35796" y="64562"/>
                  </a:cubicBezTo>
                  <a:cubicBezTo>
                    <a:pt x="44628" y="69658"/>
                    <a:pt x="49414" y="79756"/>
                    <a:pt x="47546" y="89781"/>
                  </a:cubicBezTo>
                  <a:cubicBezTo>
                    <a:pt x="47077" y="92285"/>
                    <a:pt x="46787" y="94818"/>
                    <a:pt x="46663" y="97351"/>
                  </a:cubicBezTo>
                  <a:lnTo>
                    <a:pt x="46673" y="97351"/>
                  </a:lnTo>
                  <a:cubicBezTo>
                    <a:pt x="47166" y="87504"/>
                    <a:pt x="50227" y="77957"/>
                    <a:pt x="55550" y="69663"/>
                  </a:cubicBezTo>
                  <a:lnTo>
                    <a:pt x="55554" y="69673"/>
                  </a:lnTo>
                  <a:cubicBezTo>
                    <a:pt x="60882" y="61417"/>
                    <a:pt x="68309" y="54651"/>
                    <a:pt x="77082" y="50131"/>
                  </a:cubicBezTo>
                  <a:cubicBezTo>
                    <a:pt x="79251" y="49007"/>
                    <a:pt x="81503" y="48027"/>
                    <a:pt x="83834" y="47189"/>
                  </a:cubicBezTo>
                  <a:cubicBezTo>
                    <a:pt x="93523" y="43714"/>
                    <a:pt x="100039" y="34611"/>
                    <a:pt x="100039" y="24316"/>
                  </a:cubicBezTo>
                  <a:cubicBezTo>
                    <a:pt x="100039" y="10476"/>
                    <a:pt x="88701" y="1"/>
                    <a:pt x="75862" y="1"/>
                  </a:cubicBezTo>
                  <a:close/>
                </a:path>
              </a:pathLst>
            </a:custGeom>
            <a:noFill/>
            <a:ln w="9525" cap="flat" cmpd="sng">
              <a:solidFill>
                <a:srgbClr val="A5B7C5"/>
              </a:solidFill>
              <a:prstDash val="solid"/>
              <a:round/>
              <a:headEnd type="none" w="sm" len="sm"/>
              <a:tailEnd type="none" w="sm" len="sm"/>
            </a:ln>
            <a:effectLst>
              <a:glow rad="635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9308;p55">
              <a:extLst>
                <a:ext uri="{FF2B5EF4-FFF2-40B4-BE49-F238E27FC236}">
                  <a16:creationId xmlns:a16="http://schemas.microsoft.com/office/drawing/2014/main" id="{78DDEF50-E548-4D9D-9C95-96E734D3FB9E}"/>
                </a:ext>
              </a:extLst>
            </p:cNvPr>
            <p:cNvSpPr/>
            <p:nvPr/>
          </p:nvSpPr>
          <p:spPr>
            <a:xfrm>
              <a:off x="2560618" y="2347407"/>
              <a:ext cx="4814" cy="33896"/>
            </a:xfrm>
            <a:custGeom>
              <a:avLst/>
              <a:gdLst/>
              <a:ahLst/>
              <a:cxnLst/>
              <a:rect l="l" t="t" r="r" b="b"/>
              <a:pathLst>
                <a:path w="1470" h="10350" extrusionOk="0">
                  <a:moveTo>
                    <a:pt x="1470" y="0"/>
                  </a:moveTo>
                  <a:lnTo>
                    <a:pt x="1470" y="0"/>
                  </a:lnTo>
                  <a:cubicBezTo>
                    <a:pt x="1401" y="306"/>
                    <a:pt x="1337" y="611"/>
                    <a:pt x="1282" y="917"/>
                  </a:cubicBezTo>
                  <a:cubicBezTo>
                    <a:pt x="711" y="4042"/>
                    <a:pt x="287" y="7191"/>
                    <a:pt x="1" y="10350"/>
                  </a:cubicBezTo>
                  <a:cubicBezTo>
                    <a:pt x="316" y="6875"/>
                    <a:pt x="809" y="3421"/>
                    <a:pt x="1470"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9309;p55">
              <a:extLst>
                <a:ext uri="{FF2B5EF4-FFF2-40B4-BE49-F238E27FC236}">
                  <a16:creationId xmlns:a16="http://schemas.microsoft.com/office/drawing/2014/main" id="{CA409C57-4E40-480C-A242-28AB8040F1DE}"/>
                </a:ext>
              </a:extLst>
            </p:cNvPr>
            <p:cNvSpPr/>
            <p:nvPr/>
          </p:nvSpPr>
          <p:spPr>
            <a:xfrm>
              <a:off x="2559249" y="2285083"/>
              <a:ext cx="222808" cy="417520"/>
            </a:xfrm>
            <a:custGeom>
              <a:avLst/>
              <a:gdLst/>
              <a:ahLst/>
              <a:cxnLst/>
              <a:rect l="l" t="t" r="r" b="b"/>
              <a:pathLst>
                <a:path w="68033" h="127487" extrusionOk="0">
                  <a:moveTo>
                    <a:pt x="25602" y="1"/>
                  </a:moveTo>
                  <a:cubicBezTo>
                    <a:pt x="14703" y="1"/>
                    <a:pt x="4439" y="7441"/>
                    <a:pt x="1883" y="19035"/>
                  </a:cubicBezTo>
                  <a:cubicBezTo>
                    <a:pt x="1227" y="22455"/>
                    <a:pt x="734" y="25910"/>
                    <a:pt x="419" y="29385"/>
                  </a:cubicBezTo>
                  <a:cubicBezTo>
                    <a:pt x="222" y="31603"/>
                    <a:pt x="94" y="33835"/>
                    <a:pt x="35" y="36063"/>
                  </a:cubicBezTo>
                  <a:cubicBezTo>
                    <a:pt x="10" y="36975"/>
                    <a:pt x="0" y="37887"/>
                    <a:pt x="0" y="38798"/>
                  </a:cubicBezTo>
                  <a:cubicBezTo>
                    <a:pt x="0" y="56881"/>
                    <a:pt x="4588" y="73904"/>
                    <a:pt x="12671" y="88749"/>
                  </a:cubicBezTo>
                  <a:lnTo>
                    <a:pt x="12691" y="88739"/>
                  </a:lnTo>
                  <a:cubicBezTo>
                    <a:pt x="13125" y="89537"/>
                    <a:pt x="13568" y="90331"/>
                    <a:pt x="14022" y="91119"/>
                  </a:cubicBezTo>
                  <a:cubicBezTo>
                    <a:pt x="22883" y="106467"/>
                    <a:pt x="35042" y="118709"/>
                    <a:pt x="49088" y="127487"/>
                  </a:cubicBezTo>
                  <a:cubicBezTo>
                    <a:pt x="44716" y="124746"/>
                    <a:pt x="40552" y="121676"/>
                    <a:pt x="36624" y="118320"/>
                  </a:cubicBezTo>
                  <a:cubicBezTo>
                    <a:pt x="23997" y="107507"/>
                    <a:pt x="25796" y="87482"/>
                    <a:pt x="40192" y="79163"/>
                  </a:cubicBezTo>
                  <a:lnTo>
                    <a:pt x="40803" y="78813"/>
                  </a:lnTo>
                  <a:cubicBezTo>
                    <a:pt x="44454" y="76704"/>
                    <a:pt x="48478" y="75683"/>
                    <a:pt x="52488" y="75683"/>
                  </a:cubicBezTo>
                  <a:cubicBezTo>
                    <a:pt x="58037" y="75683"/>
                    <a:pt x="63561" y="77639"/>
                    <a:pt x="68033" y="81376"/>
                  </a:cubicBezTo>
                  <a:cubicBezTo>
                    <a:pt x="63232" y="77255"/>
                    <a:pt x="59166" y="72352"/>
                    <a:pt x="56012" y="66871"/>
                  </a:cubicBezTo>
                  <a:cubicBezTo>
                    <a:pt x="55559" y="66078"/>
                    <a:pt x="55120" y="65279"/>
                    <a:pt x="54706" y="64471"/>
                  </a:cubicBezTo>
                  <a:cubicBezTo>
                    <a:pt x="54642" y="64348"/>
                    <a:pt x="54583" y="64220"/>
                    <a:pt x="54514" y="64096"/>
                  </a:cubicBezTo>
                  <a:cubicBezTo>
                    <a:pt x="54272" y="63618"/>
                    <a:pt x="54041" y="63145"/>
                    <a:pt x="53819" y="62667"/>
                  </a:cubicBezTo>
                  <a:cubicBezTo>
                    <a:pt x="53691" y="62396"/>
                    <a:pt x="53558" y="62115"/>
                    <a:pt x="53435" y="61839"/>
                  </a:cubicBezTo>
                  <a:cubicBezTo>
                    <a:pt x="53164" y="61243"/>
                    <a:pt x="52902" y="60637"/>
                    <a:pt x="52656" y="60035"/>
                  </a:cubicBezTo>
                  <a:cubicBezTo>
                    <a:pt x="52567" y="59823"/>
                    <a:pt x="52488" y="59616"/>
                    <a:pt x="52409" y="59399"/>
                  </a:cubicBezTo>
                  <a:cubicBezTo>
                    <a:pt x="52212" y="58902"/>
                    <a:pt x="52020" y="58404"/>
                    <a:pt x="51843" y="57901"/>
                  </a:cubicBezTo>
                  <a:cubicBezTo>
                    <a:pt x="49305" y="50888"/>
                    <a:pt x="48196" y="43461"/>
                    <a:pt x="48550" y="36058"/>
                  </a:cubicBezTo>
                  <a:cubicBezTo>
                    <a:pt x="48674" y="33525"/>
                    <a:pt x="48964" y="30992"/>
                    <a:pt x="49433" y="28488"/>
                  </a:cubicBezTo>
                  <a:cubicBezTo>
                    <a:pt x="51301" y="18463"/>
                    <a:pt x="46510" y="8365"/>
                    <a:pt x="37683" y="3269"/>
                  </a:cubicBezTo>
                  <a:cubicBezTo>
                    <a:pt x="33812" y="1033"/>
                    <a:pt x="29663" y="1"/>
                    <a:pt x="25602" y="1"/>
                  </a:cubicBezTo>
                  <a:close/>
                </a:path>
              </a:pathLst>
            </a:custGeom>
            <a:noFill/>
            <a:ln w="9525" cap="flat" cmpd="sng">
              <a:solidFill>
                <a:srgbClr val="667E92"/>
              </a:solidFill>
              <a:prstDash val="solid"/>
              <a:round/>
              <a:headEnd type="none" w="sm" len="sm"/>
              <a:tailEnd type="none" w="sm" len="sm"/>
            </a:ln>
            <a:effectLst>
              <a:glow rad="635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1CCCC79A-FFCE-4BAC-9DF4-91A05671EA90}"/>
              </a:ext>
            </a:extLst>
          </p:cNvPr>
          <p:cNvSpPr txBox="1"/>
          <p:nvPr/>
        </p:nvSpPr>
        <p:spPr>
          <a:xfrm rot="736783">
            <a:off x="4468277" y="1215559"/>
            <a:ext cx="1435639" cy="584775"/>
          </a:xfrm>
          <a:prstGeom prst="rect">
            <a:avLst/>
          </a:prstGeom>
          <a:noFill/>
        </p:spPr>
        <p:txBody>
          <a:bodyPr wrap="square" rtlCol="0">
            <a:spAutoFit/>
          </a:bodyPr>
          <a:lstStyle/>
          <a:p>
            <a:r>
              <a:rPr lang="en-IN" sz="1600" dirty="0">
                <a:solidFill>
                  <a:schemeClr val="tx2"/>
                </a:solidFill>
                <a:latin typeface="Times New Roman" panose="02020603050405020304" pitchFamily="18" charset="0"/>
                <a:cs typeface="Times New Roman" panose="02020603050405020304" pitchFamily="18" charset="0"/>
              </a:rPr>
              <a:t>Problem Definition</a:t>
            </a:r>
          </a:p>
        </p:txBody>
      </p:sp>
      <p:sp>
        <p:nvSpPr>
          <p:cNvPr id="255" name="TextBox 254">
            <a:extLst>
              <a:ext uri="{FF2B5EF4-FFF2-40B4-BE49-F238E27FC236}">
                <a16:creationId xmlns:a16="http://schemas.microsoft.com/office/drawing/2014/main" id="{E94613A1-4035-4892-845F-12E423348EFE}"/>
              </a:ext>
            </a:extLst>
          </p:cNvPr>
          <p:cNvSpPr txBox="1"/>
          <p:nvPr/>
        </p:nvSpPr>
        <p:spPr>
          <a:xfrm>
            <a:off x="5789904" y="2609462"/>
            <a:ext cx="1435639" cy="584775"/>
          </a:xfrm>
          <a:prstGeom prst="rect">
            <a:avLst/>
          </a:prstGeom>
          <a:noFill/>
        </p:spPr>
        <p:txBody>
          <a:bodyPr wrap="square" rtlCol="0">
            <a:spAutoFit/>
          </a:bodyPr>
          <a:lstStyle/>
          <a:p>
            <a:r>
              <a:rPr lang="en-IN" sz="1600" dirty="0">
                <a:solidFill>
                  <a:schemeClr val="tx2"/>
                </a:solidFill>
                <a:latin typeface="Times New Roman" panose="02020603050405020304" pitchFamily="18" charset="0"/>
                <a:cs typeface="Times New Roman" panose="02020603050405020304" pitchFamily="18" charset="0"/>
              </a:rPr>
              <a:t>Data Collection</a:t>
            </a:r>
          </a:p>
        </p:txBody>
      </p:sp>
      <p:sp>
        <p:nvSpPr>
          <p:cNvPr id="256" name="TextBox 255">
            <a:extLst>
              <a:ext uri="{FF2B5EF4-FFF2-40B4-BE49-F238E27FC236}">
                <a16:creationId xmlns:a16="http://schemas.microsoft.com/office/drawing/2014/main" id="{B0226C29-452E-465E-BD95-B9035AB65DC9}"/>
              </a:ext>
            </a:extLst>
          </p:cNvPr>
          <p:cNvSpPr txBox="1"/>
          <p:nvPr/>
        </p:nvSpPr>
        <p:spPr>
          <a:xfrm rot="20512001">
            <a:off x="4760103" y="3774294"/>
            <a:ext cx="1435639" cy="830997"/>
          </a:xfrm>
          <a:prstGeom prst="rect">
            <a:avLst/>
          </a:prstGeom>
          <a:noFill/>
        </p:spPr>
        <p:txBody>
          <a:bodyPr wrap="square" rtlCol="0">
            <a:spAutoFit/>
          </a:bodyPr>
          <a:lstStyle/>
          <a:p>
            <a:r>
              <a:rPr lang="en-IN" sz="1600" dirty="0">
                <a:solidFill>
                  <a:schemeClr val="tx2"/>
                </a:solidFill>
                <a:latin typeface="Times New Roman" panose="02020603050405020304" pitchFamily="18" charset="0"/>
                <a:cs typeface="Times New Roman" panose="02020603050405020304" pitchFamily="18" charset="0"/>
              </a:rPr>
              <a:t>Data Exploration &amp; Visualisation</a:t>
            </a:r>
          </a:p>
        </p:txBody>
      </p:sp>
      <p:sp>
        <p:nvSpPr>
          <p:cNvPr id="257" name="TextBox 256">
            <a:extLst>
              <a:ext uri="{FF2B5EF4-FFF2-40B4-BE49-F238E27FC236}">
                <a16:creationId xmlns:a16="http://schemas.microsoft.com/office/drawing/2014/main" id="{E95F0B65-D6D8-40A4-97C3-B6E050DA0A11}"/>
              </a:ext>
            </a:extLst>
          </p:cNvPr>
          <p:cNvSpPr txBox="1"/>
          <p:nvPr/>
        </p:nvSpPr>
        <p:spPr>
          <a:xfrm rot="736783">
            <a:off x="2941112" y="3896558"/>
            <a:ext cx="1435639" cy="830997"/>
          </a:xfrm>
          <a:prstGeom prst="rect">
            <a:avLst/>
          </a:prstGeom>
          <a:noFill/>
        </p:spPr>
        <p:txBody>
          <a:bodyPr wrap="square" rtlCol="0">
            <a:spAutoFit/>
          </a:bodyPr>
          <a:lstStyle/>
          <a:p>
            <a:r>
              <a:rPr lang="en-IN" sz="1600" dirty="0">
                <a:solidFill>
                  <a:schemeClr val="tx2"/>
                </a:solidFill>
                <a:latin typeface="Times New Roman" panose="02020603050405020304" pitchFamily="18" charset="0"/>
                <a:cs typeface="Times New Roman" panose="02020603050405020304" pitchFamily="18" charset="0"/>
              </a:rPr>
              <a:t>Data Pre-Processing/ Mining</a:t>
            </a:r>
          </a:p>
        </p:txBody>
      </p:sp>
      <p:sp>
        <p:nvSpPr>
          <p:cNvPr id="258" name="TextBox 257">
            <a:extLst>
              <a:ext uri="{FF2B5EF4-FFF2-40B4-BE49-F238E27FC236}">
                <a16:creationId xmlns:a16="http://schemas.microsoft.com/office/drawing/2014/main" id="{940DB029-65FA-4754-A937-DDC48EA2F9C4}"/>
              </a:ext>
            </a:extLst>
          </p:cNvPr>
          <p:cNvSpPr txBox="1"/>
          <p:nvPr/>
        </p:nvSpPr>
        <p:spPr>
          <a:xfrm>
            <a:off x="1819506" y="2782821"/>
            <a:ext cx="1435639" cy="338554"/>
          </a:xfrm>
          <a:prstGeom prst="rect">
            <a:avLst/>
          </a:prstGeom>
          <a:noFill/>
        </p:spPr>
        <p:txBody>
          <a:bodyPr wrap="square" rtlCol="0">
            <a:spAutoFit/>
          </a:bodyPr>
          <a:lstStyle/>
          <a:p>
            <a:r>
              <a:rPr lang="en-IN" sz="1600" dirty="0">
                <a:solidFill>
                  <a:schemeClr val="tx2"/>
                </a:solidFill>
                <a:latin typeface="Times New Roman" panose="02020603050405020304" pitchFamily="18" charset="0"/>
                <a:cs typeface="Times New Roman" panose="02020603050405020304" pitchFamily="18" charset="0"/>
              </a:rPr>
              <a:t>Modelling</a:t>
            </a:r>
          </a:p>
        </p:txBody>
      </p:sp>
      <p:sp>
        <p:nvSpPr>
          <p:cNvPr id="259" name="TextBox 258">
            <a:extLst>
              <a:ext uri="{FF2B5EF4-FFF2-40B4-BE49-F238E27FC236}">
                <a16:creationId xmlns:a16="http://schemas.microsoft.com/office/drawing/2014/main" id="{19B01C76-6C91-4DFC-91D5-502B56625F4E}"/>
              </a:ext>
            </a:extLst>
          </p:cNvPr>
          <p:cNvSpPr txBox="1"/>
          <p:nvPr/>
        </p:nvSpPr>
        <p:spPr>
          <a:xfrm rot="19997115">
            <a:off x="2625479" y="1411803"/>
            <a:ext cx="1435639" cy="338554"/>
          </a:xfrm>
          <a:prstGeom prst="rect">
            <a:avLst/>
          </a:prstGeom>
          <a:noFill/>
        </p:spPr>
        <p:txBody>
          <a:bodyPr wrap="square" rtlCol="0">
            <a:spAutoFit/>
          </a:bodyPr>
          <a:lstStyle/>
          <a:p>
            <a:r>
              <a:rPr lang="en-IN" sz="1600" dirty="0">
                <a:solidFill>
                  <a:schemeClr val="tx2"/>
                </a:solidFill>
                <a:latin typeface="Times New Roman" panose="02020603050405020304" pitchFamily="18" charset="0"/>
                <a:cs typeface="Times New Roman" panose="02020603050405020304" pitchFamily="18" charset="0"/>
              </a:rPr>
              <a:t>Evaluation</a:t>
            </a:r>
          </a:p>
        </p:txBody>
      </p:sp>
    </p:spTree>
    <p:extLst>
      <p:ext uri="{BB962C8B-B14F-4D97-AF65-F5344CB8AC3E}">
        <p14:creationId xmlns:p14="http://schemas.microsoft.com/office/powerpoint/2010/main" val="2867255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2"/>
          <p:cNvSpPr txBox="1">
            <a:spLocks noGrp="1"/>
          </p:cNvSpPr>
          <p:nvPr>
            <p:ph type="title"/>
          </p:nvPr>
        </p:nvSpPr>
        <p:spPr>
          <a:xfrm>
            <a:off x="341078"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effectLst>
                  <a:glow rad="63500">
                    <a:schemeClr val="accent6">
                      <a:satMod val="175000"/>
                      <a:alpha val="40000"/>
                    </a:schemeClr>
                  </a:glow>
                </a:effectLst>
                <a:latin typeface="Times New Roman" panose="02020603050405020304" pitchFamily="18" charset="0"/>
                <a:cs typeface="Times New Roman" panose="02020603050405020304" pitchFamily="18" charset="0"/>
              </a:rPr>
              <a:t>Proposed System</a:t>
            </a:r>
            <a:endParaRPr dirty="0">
              <a:effectLst>
                <a:glow rad="63500">
                  <a:schemeClr val="accent6">
                    <a:satMod val="175000"/>
                    <a:alpha val="40000"/>
                  </a:schemeClr>
                </a:glow>
              </a:effectLst>
              <a:latin typeface="Times New Roman" panose="02020603050405020304" pitchFamily="18" charset="0"/>
              <a:cs typeface="Times New Roman" panose="02020603050405020304" pitchFamily="18" charset="0"/>
            </a:endParaRPr>
          </a:p>
        </p:txBody>
      </p:sp>
      <p:sp>
        <p:nvSpPr>
          <p:cNvPr id="254" name="Google Shape;136;p27">
            <a:extLst>
              <a:ext uri="{FF2B5EF4-FFF2-40B4-BE49-F238E27FC236}">
                <a16:creationId xmlns:a16="http://schemas.microsoft.com/office/drawing/2014/main" id="{B0A49B67-300F-44C5-8E94-B60F61CB01D4}"/>
              </a:ext>
            </a:extLst>
          </p:cNvPr>
          <p:cNvSpPr txBox="1">
            <a:spLocks/>
          </p:cNvSpPr>
          <p:nvPr/>
        </p:nvSpPr>
        <p:spPr>
          <a:xfrm>
            <a:off x="907084" y="966077"/>
            <a:ext cx="5938004" cy="482359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38150" indent="-285750">
              <a:buFont typeface="Wingdings" panose="05000000000000000000" pitchFamily="2" charset="2"/>
              <a:buChar char="q"/>
            </a:pPr>
            <a:endParaRPr lang="en-IN" dirty="0">
              <a:latin typeface="Times New Roman" panose="02020603050405020304" pitchFamily="18" charset="0"/>
              <a:ea typeface="Fira Sans Condensed Light"/>
              <a:cs typeface="Times New Roman" panose="02020603050405020304" pitchFamily="18" charset="0"/>
              <a:sym typeface="Fira Sans Condensed Light"/>
            </a:endParaRPr>
          </a:p>
        </p:txBody>
      </p:sp>
      <p:pic>
        <p:nvPicPr>
          <p:cNvPr id="5" name="Picture 4">
            <a:extLst>
              <a:ext uri="{FF2B5EF4-FFF2-40B4-BE49-F238E27FC236}">
                <a16:creationId xmlns:a16="http://schemas.microsoft.com/office/drawing/2014/main" id="{0C79E2E2-D590-47DA-8546-3C83B881D7A2}"/>
              </a:ext>
            </a:extLst>
          </p:cNvPr>
          <p:cNvPicPr>
            <a:picLocks noChangeAspect="1"/>
          </p:cNvPicPr>
          <p:nvPr/>
        </p:nvPicPr>
        <p:blipFill>
          <a:blip r:embed="rId3"/>
          <a:stretch>
            <a:fillRect/>
          </a:stretch>
        </p:blipFill>
        <p:spPr>
          <a:xfrm>
            <a:off x="907084" y="686607"/>
            <a:ext cx="6968947" cy="4456893"/>
          </a:xfrm>
          <a:prstGeom prst="rect">
            <a:avLst/>
          </a:prstGeom>
        </p:spPr>
      </p:pic>
    </p:spTree>
    <p:extLst>
      <p:ext uri="{BB962C8B-B14F-4D97-AF65-F5344CB8AC3E}">
        <p14:creationId xmlns:p14="http://schemas.microsoft.com/office/powerpoint/2010/main" val="2251990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720000" y="288472"/>
            <a:ext cx="4404000" cy="66787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effectLst>
                  <a:glow rad="63500">
                    <a:schemeClr val="accent6">
                      <a:satMod val="175000"/>
                      <a:alpha val="40000"/>
                    </a:schemeClr>
                  </a:glow>
                </a:effectLst>
                <a:latin typeface="Times New Roman" panose="02020603050405020304" pitchFamily="18" charset="0"/>
                <a:ea typeface="Rajdhani"/>
                <a:cs typeface="Times New Roman" panose="02020603050405020304" pitchFamily="18" charset="0"/>
                <a:sym typeface="Rajdhani"/>
              </a:rPr>
              <a:t>Natural Language Processing</a:t>
            </a:r>
            <a:endParaRPr sz="2400" dirty="0">
              <a:effectLst>
                <a:glow rad="63500">
                  <a:schemeClr val="accent6">
                    <a:satMod val="175000"/>
                    <a:alpha val="40000"/>
                  </a:schemeClr>
                </a:glow>
              </a:effectLst>
              <a:latin typeface="Times New Roman" panose="02020603050405020304" pitchFamily="18" charset="0"/>
              <a:ea typeface="Rajdhani"/>
              <a:cs typeface="Times New Roman" panose="02020603050405020304" pitchFamily="18" charset="0"/>
              <a:sym typeface="Rajdhani"/>
            </a:endParaRPr>
          </a:p>
        </p:txBody>
      </p:sp>
      <p:sp>
        <p:nvSpPr>
          <p:cNvPr id="103" name="Google Shape;103;p24"/>
          <p:cNvSpPr txBox="1">
            <a:spLocks noGrp="1"/>
          </p:cNvSpPr>
          <p:nvPr>
            <p:ph type="subTitle" idx="1"/>
          </p:nvPr>
        </p:nvSpPr>
        <p:spPr>
          <a:xfrm>
            <a:off x="207264" y="1246909"/>
            <a:ext cx="5010911" cy="3608119"/>
          </a:xfrm>
          <a:prstGeom prst="rect">
            <a:avLst/>
          </a:prstGeom>
        </p:spPr>
        <p:txBody>
          <a:bodyPr spcFirstLastPara="1" wrap="square" lIns="91425" tIns="91425" rIns="91425" bIns="91425" anchor="t" anchorCtr="0">
            <a:noAutofit/>
          </a:bodyPr>
          <a:lstStyle/>
          <a:p>
            <a:pPr marL="438150" indent="-285750">
              <a:buFont typeface="Wingdings" panose="05000000000000000000" pitchFamily="2" charset="2"/>
              <a:buChar char="q"/>
            </a:pPr>
            <a:endParaRPr lang="en-IN" dirty="0">
              <a:latin typeface="Times New Roman" panose="02020603050405020304" pitchFamily="18" charset="0"/>
              <a:ea typeface="Fira Sans Condensed Light"/>
              <a:cs typeface="Times New Roman" panose="02020603050405020304" pitchFamily="18" charset="0"/>
              <a:sym typeface="Fira Sans Condensed Light"/>
            </a:endParaRPr>
          </a:p>
          <a:p>
            <a:pPr marL="438150" indent="-285750">
              <a:buFont typeface="Wingdings" panose="05000000000000000000" pitchFamily="2" charset="2"/>
              <a:buChar char="q"/>
            </a:pPr>
            <a:r>
              <a:rPr lang="en-IN" dirty="0">
                <a:latin typeface="Times New Roman" panose="02020603050405020304" pitchFamily="18" charset="0"/>
                <a:ea typeface="Fira Sans Condensed Light"/>
                <a:cs typeface="Times New Roman" panose="02020603050405020304" pitchFamily="18" charset="0"/>
                <a:sym typeface="Fira Sans Condensed Light"/>
              </a:rPr>
              <a:t>The essence of NLP lies in making computer understand the natural language.</a:t>
            </a:r>
          </a:p>
          <a:p>
            <a:pPr marL="152400" indent="0"/>
            <a:endParaRPr lang="en-IN" dirty="0">
              <a:latin typeface="Times New Roman" panose="02020603050405020304" pitchFamily="18" charset="0"/>
              <a:ea typeface="Fira Sans Condensed Light"/>
              <a:cs typeface="Times New Roman" panose="02020603050405020304" pitchFamily="18" charset="0"/>
              <a:sym typeface="Fira Sans Condensed Light"/>
            </a:endParaRPr>
          </a:p>
          <a:p>
            <a:pPr marL="438150" indent="-285750">
              <a:buFont typeface="Wingdings" panose="05000000000000000000" pitchFamily="2" charset="2"/>
              <a:buChar char="q"/>
            </a:pPr>
            <a:endParaRPr lang="en-IN" dirty="0">
              <a:latin typeface="Times New Roman" panose="02020603050405020304" pitchFamily="18" charset="0"/>
              <a:ea typeface="Fira Sans Condensed Light"/>
              <a:cs typeface="Times New Roman" panose="02020603050405020304" pitchFamily="18" charset="0"/>
              <a:sym typeface="Fira Sans Condensed Light"/>
            </a:endParaRPr>
          </a:p>
          <a:p>
            <a:pPr marL="438150" indent="-285750">
              <a:buFont typeface="Wingdings" panose="05000000000000000000" pitchFamily="2" charset="2"/>
              <a:buChar char="q"/>
            </a:pPr>
            <a:r>
              <a:rPr lang="en-US" b="0" i="0" dirty="0">
                <a:solidFill>
                  <a:srgbClr val="FFFFFF"/>
                </a:solidFill>
                <a:effectLst/>
                <a:latin typeface="Times New Roman" panose="02020603050405020304" pitchFamily="18" charset="0"/>
                <a:cs typeface="Times New Roman" panose="02020603050405020304" pitchFamily="18" charset="0"/>
              </a:rPr>
              <a:t>Computers can understand the structured form of data like spreadsheets and the tables , but human languages, texts, and it gets difficult for the computer to understand it, and there arises the need for NLP.</a:t>
            </a:r>
            <a:endParaRPr lang="en-IN" dirty="0">
              <a:latin typeface="Times New Roman" panose="02020603050405020304" pitchFamily="18" charset="0"/>
              <a:ea typeface="Fira Sans Condensed Light"/>
              <a:cs typeface="Times New Roman" panose="02020603050405020304" pitchFamily="18" charset="0"/>
              <a:sym typeface="Fira Sans Condensed Light"/>
            </a:endParaRPr>
          </a:p>
          <a:p>
            <a:pPr marL="438150" indent="-285750">
              <a:buFont typeface="Wingdings" panose="05000000000000000000" pitchFamily="2" charset="2"/>
              <a:buChar char="q"/>
            </a:pPr>
            <a:endParaRPr lang="en-IN" dirty="0">
              <a:latin typeface="Times New Roman" panose="02020603050405020304" pitchFamily="18" charset="0"/>
              <a:ea typeface="Fira Sans Condensed Light"/>
              <a:cs typeface="Times New Roman" panose="02020603050405020304" pitchFamily="18" charset="0"/>
              <a:sym typeface="Fira Sans Condensed Light"/>
            </a:endParaRPr>
          </a:p>
          <a:p>
            <a:pPr marL="438150" indent="-285750">
              <a:buFont typeface="Wingdings" panose="05000000000000000000" pitchFamily="2" charset="2"/>
              <a:buChar char="q"/>
            </a:pPr>
            <a:r>
              <a:rPr lang="en-US" b="0" i="0" dirty="0">
                <a:solidFill>
                  <a:srgbClr val="FFFFFF"/>
                </a:solidFill>
                <a:effectLst/>
                <a:latin typeface="Times New Roman" panose="02020603050405020304" pitchFamily="18" charset="0"/>
                <a:cs typeface="Times New Roman" panose="02020603050405020304" pitchFamily="18" charset="0"/>
              </a:rPr>
              <a:t>Computers can’t truly understand the human language. If we feed enough data and train a model properly, it can distinguish and try categorizing various parts of speech based on previously fed data and experiences.</a:t>
            </a:r>
            <a:endParaRPr lang="en-IN" dirty="0">
              <a:latin typeface="Times New Roman" panose="02020603050405020304" pitchFamily="18" charset="0"/>
              <a:ea typeface="Fira Sans Condensed Light"/>
              <a:cs typeface="Times New Roman" panose="02020603050405020304" pitchFamily="18" charset="0"/>
              <a:sym typeface="Fira Sans Condensed Light"/>
            </a:endParaRPr>
          </a:p>
        </p:txBody>
      </p:sp>
      <p:pic>
        <p:nvPicPr>
          <p:cNvPr id="6" name="Google Shape;1794;p47">
            <a:extLst>
              <a:ext uri="{FF2B5EF4-FFF2-40B4-BE49-F238E27FC236}">
                <a16:creationId xmlns:a16="http://schemas.microsoft.com/office/drawing/2014/main" id="{56DA78DE-5071-4B23-8493-541A909B166B}"/>
              </a:ext>
            </a:extLst>
          </p:cNvPr>
          <p:cNvPicPr preferRelativeResize="0"/>
          <p:nvPr/>
        </p:nvPicPr>
        <p:blipFill rotWithShape="1">
          <a:blip r:embed="rId3">
            <a:alphaModFix/>
          </a:blip>
          <a:srcRect l="25302" r="25297"/>
          <a:stretch/>
        </p:blipFill>
        <p:spPr>
          <a:xfrm>
            <a:off x="5124000" y="260336"/>
            <a:ext cx="4020000" cy="4308502"/>
          </a:xfrm>
          <a:prstGeom prst="rect">
            <a:avLst/>
          </a:prstGeom>
          <a:noFill/>
          <a:ln>
            <a:noFill/>
          </a:ln>
        </p:spPr>
      </p:pic>
    </p:spTree>
    <p:extLst>
      <p:ext uri="{BB962C8B-B14F-4D97-AF65-F5344CB8AC3E}">
        <p14:creationId xmlns:p14="http://schemas.microsoft.com/office/powerpoint/2010/main" val="1620727110"/>
      </p:ext>
    </p:extLst>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1157</TotalTime>
  <Words>804</Words>
  <Application>Microsoft Office PowerPoint</Application>
  <PresentationFormat>On-screen Show (16:9)</PresentationFormat>
  <Paragraphs>91</Paragraphs>
  <Slides>13</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Anton</vt:lpstr>
      <vt:lpstr>Arial</vt:lpstr>
      <vt:lpstr>Rajdhani</vt:lpstr>
      <vt:lpstr>Advent Pro Light</vt:lpstr>
      <vt:lpstr>Fira Sans Condensed Light</vt:lpstr>
      <vt:lpstr>Times New Roman</vt:lpstr>
      <vt:lpstr>Wingdings</vt:lpstr>
      <vt:lpstr>Ai Tech Agency by Slidesgo</vt:lpstr>
      <vt:lpstr>PowerPoint Presentation</vt:lpstr>
      <vt:lpstr>Contents</vt:lpstr>
      <vt:lpstr>ABSTRACT</vt:lpstr>
      <vt:lpstr>Introduction</vt:lpstr>
      <vt:lpstr>Problem Statement</vt:lpstr>
      <vt:lpstr>Software Requirements</vt:lpstr>
      <vt:lpstr>Architecture</vt:lpstr>
      <vt:lpstr>Proposed System</vt:lpstr>
      <vt:lpstr>Natural Language Processing</vt:lpstr>
      <vt:lpstr>Stages of performing NLP</vt:lpstr>
      <vt:lpstr>     Naïve Bayes</vt:lpstr>
      <vt:lpstr>Stochastic Gradient Descent</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Swapnil Kumar</cp:lastModifiedBy>
  <cp:revision>51</cp:revision>
  <dcterms:modified xsi:type="dcterms:W3CDTF">2022-06-26T18:57:22Z</dcterms:modified>
</cp:coreProperties>
</file>